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5.xml" ContentType="application/vnd.openxmlformats-officedocument.theme+xml"/>
  <Override PartName="/ppt/theme/theme2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 id="2147483652" r:id="rId2"/>
    <p:sldMasterId id="2147483654" r:id="rId3"/>
    <p:sldMasterId id="2147483656" r:id="rId4"/>
    <p:sldMasterId id="2147483658" r:id="rId5"/>
    <p:sldMasterId id="2147483660" r:id="rId6"/>
    <p:sldMasterId id="2147483662" r:id="rId7"/>
    <p:sldMasterId id="2147483664" r:id="rId8"/>
    <p:sldMasterId id="2147483666" r:id="rId9"/>
    <p:sldMasterId id="2147483668" r:id="rId10"/>
    <p:sldMasterId id="2147483670" r:id="rId11"/>
    <p:sldMasterId id="2147483672" r:id="rId12"/>
    <p:sldMasterId id="2147483674" r:id="rId13"/>
    <p:sldMasterId id="2147483676" r:id="rId14"/>
    <p:sldMasterId id="2147483678" r:id="rId15"/>
    <p:sldMasterId id="2147483680" r:id="rId16"/>
    <p:sldMasterId id="2147483682" r:id="rId17"/>
    <p:sldMasterId id="2147483684" r:id="rId18"/>
    <p:sldMasterId id="2147483688" r:id="rId19"/>
    <p:sldMasterId id="2147483690" r:id="rId20"/>
    <p:sldMasterId id="2147483692" r:id="rId21"/>
    <p:sldMasterId id="2147483694" r:id="rId22"/>
    <p:sldMasterId id="2147483696" r:id="rId23"/>
    <p:sldMasterId id="2147483698" r:id="rId24"/>
    <p:sldMasterId id="2147483700" r:id="rId25"/>
  </p:sldMasterIdLst>
  <p:notesMasterIdLst>
    <p:notesMasterId r:id="rId62"/>
  </p:notesMasterIdLst>
  <p:sldIdLst>
    <p:sldId id="259" r:id="rId26"/>
    <p:sldId id="317" r:id="rId27"/>
    <p:sldId id="258"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318" r:id="rId42"/>
    <p:sldId id="319" r:id="rId43"/>
    <p:sldId id="257" r:id="rId44"/>
    <p:sldId id="315" r:id="rId45"/>
    <p:sldId id="316" r:id="rId46"/>
    <p:sldId id="260" r:id="rId47"/>
    <p:sldId id="261" r:id="rId48"/>
    <p:sldId id="262" r:id="rId49"/>
    <p:sldId id="263" r:id="rId50"/>
    <p:sldId id="264" r:id="rId51"/>
    <p:sldId id="265" r:id="rId52"/>
    <p:sldId id="266" r:id="rId53"/>
    <p:sldId id="267" r:id="rId54"/>
    <p:sldId id="268" r:id="rId55"/>
    <p:sldId id="269" r:id="rId56"/>
    <p:sldId id="270" r:id="rId57"/>
    <p:sldId id="271" r:id="rId58"/>
    <p:sldId id="272" r:id="rId59"/>
    <p:sldId id="311" r:id="rId60"/>
    <p:sldId id="282" r:id="rId6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0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xml"/><Relationship Id="rId21" Type="http://schemas.openxmlformats.org/officeDocument/2006/relationships/slideMaster" Target="slideMasters/slideMaster21.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slide" Target="slides/slide25.xml"/><Relationship Id="rId55" Type="http://schemas.openxmlformats.org/officeDocument/2006/relationships/slide" Target="slides/slide30.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4.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slide" Target="slides/slide28.xml"/><Relationship Id="rId58" Type="http://schemas.openxmlformats.org/officeDocument/2006/relationships/slide" Target="slides/slide33.xml"/><Relationship Id="rId66"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36.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slide" Target="slides/slide31.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26.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20" Type="http://schemas.openxmlformats.org/officeDocument/2006/relationships/slideMaster" Target="slideMasters/slideMaster20.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 Id="rId10" Type="http://schemas.openxmlformats.org/officeDocument/2006/relationships/slideMaster" Target="slideMasters/slideMaster10.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8"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pPr algn="ctr"/>
            <a:r>
              <a:rPr lang="es-ES" sz="4400" b="0" strike="noStrike" spc="-1">
                <a:solidFill>
                  <a:srgbClr val="000000"/>
                </a:solidFill>
                <a:latin typeface="Arial"/>
              </a:rPr>
              <a:t>Pulse para desplazar la diapositiva</a:t>
            </a:r>
          </a:p>
        </p:txBody>
      </p:sp>
      <p:sp>
        <p:nvSpPr>
          <p:cNvPr id="69"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216000">
              <a:buNone/>
            </a:pPr>
            <a:r>
              <a:rPr lang="es-ES" sz="2000" b="0" strike="noStrike" spc="-1">
                <a:solidFill>
                  <a:srgbClr val="000000"/>
                </a:solidFill>
                <a:latin typeface="Arial"/>
              </a:rPr>
              <a:t>Pulse para editar el formato de las notas</a:t>
            </a:r>
          </a:p>
        </p:txBody>
      </p:sp>
      <p:sp>
        <p:nvSpPr>
          <p:cNvPr id="70"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s-ES" sz="1400" b="0" strike="noStrike" spc="-1">
                <a:solidFill>
                  <a:srgbClr val="000000"/>
                </a:solidFill>
                <a:latin typeface="Times New Roman"/>
              </a:rPr>
              <a:t>&lt;cabecera&gt;</a:t>
            </a:r>
          </a:p>
        </p:txBody>
      </p:sp>
      <p:sp>
        <p:nvSpPr>
          <p:cNvPr id="71" name="PlaceHolder 4"/>
          <p:cNvSpPr>
            <a:spLocks noGrp="1"/>
          </p:cNvSpPr>
          <p:nvPr>
            <p:ph type="dt" idx="10"/>
          </p:nvPr>
        </p:nvSpPr>
        <p:spPr>
          <a:xfrm>
            <a:off x="4278960" y="0"/>
            <a:ext cx="3280680" cy="534240"/>
          </a:xfrm>
          <a:prstGeom prst="rect">
            <a:avLst/>
          </a:prstGeom>
          <a:noFill/>
          <a:ln w="0">
            <a:noFill/>
          </a:ln>
        </p:spPr>
        <p:txBody>
          <a:bodyPr lIns="0" tIns="0" rIns="0" bIns="0" anchor="t">
            <a:noAutofit/>
          </a:bodyPr>
          <a:lstStyle>
            <a:lvl1pPr indent="0" algn="r">
              <a:buNone/>
              <a:defRPr lang="es-ES" sz="1400" b="0" strike="noStrike" spc="-1">
                <a:solidFill>
                  <a:srgbClr val="000000"/>
                </a:solidFill>
                <a:latin typeface="Times New Roman"/>
              </a:defRPr>
            </a:lvl1pPr>
          </a:lstStyle>
          <a:p>
            <a:pPr indent="0" algn="r">
              <a:buNone/>
            </a:pPr>
            <a:r>
              <a:rPr lang="es-ES" sz="1400" b="0" strike="noStrike" spc="-1">
                <a:solidFill>
                  <a:srgbClr val="000000"/>
                </a:solidFill>
                <a:latin typeface="Times New Roman"/>
              </a:rPr>
              <a:t>&lt;fecha/hora&gt;</a:t>
            </a:r>
          </a:p>
        </p:txBody>
      </p:sp>
      <p:sp>
        <p:nvSpPr>
          <p:cNvPr id="72" name="PlaceHolder 5"/>
          <p:cNvSpPr>
            <a:spLocks noGrp="1"/>
          </p:cNvSpPr>
          <p:nvPr>
            <p:ph type="ftr" idx="11"/>
          </p:nvPr>
        </p:nvSpPr>
        <p:spPr>
          <a:xfrm>
            <a:off x="0" y="10157400"/>
            <a:ext cx="3280680" cy="534240"/>
          </a:xfrm>
          <a:prstGeom prst="rect">
            <a:avLst/>
          </a:prstGeom>
          <a:noFill/>
          <a:ln w="0">
            <a:noFill/>
          </a:ln>
        </p:spPr>
        <p:txBody>
          <a:bodyPr lIns="0" tIns="0" rIns="0" bIns="0" anchor="b">
            <a:noAutofit/>
          </a:bodyPr>
          <a:lstStyle>
            <a:lvl1pPr indent="0">
              <a:buNone/>
              <a:defRPr lang="es-ES" sz="1400" b="0" strike="noStrike" spc="-1">
                <a:solidFill>
                  <a:srgbClr val="000000"/>
                </a:solidFill>
                <a:latin typeface="Times New Roman"/>
              </a:defRPr>
            </a:lvl1pPr>
          </a:lstStyle>
          <a:p>
            <a:pPr indent="0">
              <a:buNone/>
            </a:pPr>
            <a:r>
              <a:rPr lang="es-ES" sz="1400" b="0" strike="noStrike" spc="-1">
                <a:solidFill>
                  <a:srgbClr val="000000"/>
                </a:solidFill>
                <a:latin typeface="Times New Roman"/>
              </a:rPr>
              <a:t>&lt;pie de página&gt;</a:t>
            </a:r>
          </a:p>
        </p:txBody>
      </p:sp>
      <p:sp>
        <p:nvSpPr>
          <p:cNvPr id="73" name="PlaceHolder 6"/>
          <p:cNvSpPr>
            <a:spLocks noGrp="1"/>
          </p:cNvSpPr>
          <p:nvPr>
            <p:ph type="sldNum" idx="12"/>
          </p:nvPr>
        </p:nvSpPr>
        <p:spPr>
          <a:xfrm>
            <a:off x="4278960" y="10157400"/>
            <a:ext cx="3280680" cy="534240"/>
          </a:xfrm>
          <a:prstGeom prst="rect">
            <a:avLst/>
          </a:prstGeom>
          <a:noFill/>
          <a:ln w="0">
            <a:noFill/>
          </a:ln>
        </p:spPr>
        <p:txBody>
          <a:bodyPr lIns="0" tIns="0" rIns="0" bIns="0" anchor="b">
            <a:noAutofit/>
          </a:bodyPr>
          <a:lstStyle>
            <a:lvl1pPr indent="0" algn="r">
              <a:buNone/>
              <a:defRPr lang="es-ES" sz="1400" b="0" strike="noStrike" spc="-1">
                <a:solidFill>
                  <a:srgbClr val="000000"/>
                </a:solidFill>
                <a:latin typeface="Times New Roman"/>
              </a:defRPr>
            </a:lvl1pPr>
          </a:lstStyle>
          <a:p>
            <a:pPr indent="0" algn="r">
              <a:buNone/>
            </a:pPr>
            <a:fld id="{54735B5C-3266-4E79-BD19-9212AE051EDD}" type="slidenum">
              <a:rPr lang="es-ES" sz="1400" b="0" strike="noStrike" spc="-1">
                <a:solidFill>
                  <a:srgbClr val="000000"/>
                </a:solidFill>
                <a:latin typeface="Times New Roman"/>
              </a:rPr>
              <a:t>‹Nº›</a:t>
            </a:fld>
            <a:endParaRPr lang="es-E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6: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6: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7909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p12: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p13: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14: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1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16: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9" name="Google Shape;409;p16: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1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p1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7866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1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7" name="Google Shape;377;p1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1808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2: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9" name="Google Shape;269;p3: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4: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p4: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8" name="Google Shape;288;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6: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p6: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8: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8: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9: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9: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10: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2" name="Google Shape;332;p10: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p1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9" name="Google Shape;349;p12: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p5: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p14: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p1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6: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p16: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1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p1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3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33: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6: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p6: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7: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8: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4" name="Google Shape;324;p8: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9: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9: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0: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p10: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p11: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1 1">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281310EB-A816-4C21-8304-1D3AD12151DC}" type="slidenum">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1 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3 1 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1 1 1">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2083FCE3-8B3F-4426-A85E-5715FEAD4501}" type="slidenum">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49_Custom Layout">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30_Diseño personalizado">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OBJEC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4" name="PlaceHolder 3"/>
          <p:cNvSpPr>
            <a:spLocks noGrp="1"/>
          </p:cNvSpPr>
          <p:nvPr>
            <p:ph type="ftr" idx="3"/>
          </p:nvPr>
        </p:nvSpPr>
        <p:spPr/>
        <p:txBody>
          <a:bodyPr/>
          <a:lstStyle/>
          <a:p>
            <a:r>
              <a:t>Footer</a:t>
            </a:r>
          </a:p>
        </p:txBody>
      </p:sp>
      <p:sp>
        <p:nvSpPr>
          <p:cNvPr id="5" name="PlaceHolder 4"/>
          <p:cNvSpPr>
            <a:spLocks noGrp="1"/>
          </p:cNvSpPr>
          <p:nvPr>
            <p:ph type="sldNum" idx="4"/>
          </p:nvPr>
        </p:nvSpPr>
        <p:spPr/>
        <p:txBody>
          <a:bodyPr/>
          <a:lstStyle/>
          <a:p>
            <a:fld id="{2EC4CCC0-C1A9-4DEC-AD55-0E9901FDF05C}" type="slidenum">
              <a:t>‹Nº›</a:t>
            </a:fld>
            <a:endParaRPr/>
          </a:p>
        </p:txBody>
      </p:sp>
      <p:sp>
        <p:nvSpPr>
          <p:cNvPr id="6" name="PlaceHolder 5"/>
          <p:cNvSpPr>
            <a:spLocks noGrp="1"/>
          </p:cNvSpPr>
          <p:nvPr>
            <p:ph type="dt" idx="5"/>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31_Diseño personalizado">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01">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1">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lstStyle/>
          <a:p>
            <a:fld id="{B8FFB151-E74F-4F0D-9E75-0E46E96B371C}"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1 1 1">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61"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s-ES" sz="3200" b="0" strike="noStrike" spc="-1">
              <a:solidFill>
                <a:srgbClr val="FFFFFF"/>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Portada 1 1">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2">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lstStyle/>
          <a:p>
            <a:fld id="{4D50D603-91D8-4107-B3CB-9CA8E6DC2F9F}" type="slidenum">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1 2">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lstStyle/>
          <a:p>
            <a:fld id="{73159866-2A10-439D-8D43-D20DEC54AFB1}" type="slidenum">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70"/>
        <p:cNvGrpSpPr/>
        <p:nvPr/>
      </p:nvGrpSpPr>
      <p:grpSpPr>
        <a:xfrm>
          <a:off x="0" y="0"/>
          <a:ext cx="0" cy="0"/>
          <a:chOff x="0" y="0"/>
          <a:chExt cx="0" cy="0"/>
        </a:xfrm>
      </p:grpSpPr>
      <p:sp>
        <p:nvSpPr>
          <p:cNvPr id="71" name="Google Shape;71;p44"/>
          <p:cNvSpPr txBox="1">
            <a:spLocks noGrp="1"/>
          </p:cNvSpPr>
          <p:nvPr>
            <p:ph type="ftr" idx="11"/>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4"/>
          <p:cNvSpPr txBox="1">
            <a:spLocks noGrp="1"/>
          </p:cNvSpPr>
          <p:nvPr>
            <p:ph type="sldNum" idx="12"/>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73" name="Google Shape;73;p44"/>
          <p:cNvSpPr txBox="1">
            <a:spLocks noGrp="1"/>
          </p:cNvSpPr>
          <p:nvPr>
            <p:ph type="dt" idx="10"/>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lvl1pPr lvl="0" algn="l">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1005896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x">
  <p:cSld name="Title Slide">
    <p:spTree>
      <p:nvGrpSpPr>
        <p:cNvPr id="1" name="Shape 74"/>
        <p:cNvGrpSpPr/>
        <p:nvPr/>
      </p:nvGrpSpPr>
      <p:grpSpPr>
        <a:xfrm>
          <a:off x="0" y="0"/>
          <a:ext cx="0" cy="0"/>
          <a:chOff x="0" y="0"/>
          <a:chExt cx="0" cy="0"/>
        </a:xfrm>
      </p:grpSpPr>
      <p:sp>
        <p:nvSpPr>
          <p:cNvPr id="75" name="Google Shape;75;p5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8"/>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8"/>
          <p:cNvSpPr txBox="1">
            <a:spLocks noGrp="1"/>
          </p:cNvSpPr>
          <p:nvPr>
            <p:ph type="ftr" idx="11"/>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8"/>
          <p:cNvSpPr txBox="1">
            <a:spLocks noGrp="1"/>
          </p:cNvSpPr>
          <p:nvPr>
            <p:ph type="sldNum" idx="12"/>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79" name="Google Shape;79;p58"/>
          <p:cNvSpPr txBox="1">
            <a:spLocks noGrp="1"/>
          </p:cNvSpPr>
          <p:nvPr>
            <p:ph type="dt" idx="10"/>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lvl1pPr lvl="0" algn="l">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286731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80"/>
        <p:cNvGrpSpPr/>
        <p:nvPr/>
      </p:nvGrpSpPr>
      <p:grpSpPr>
        <a:xfrm>
          <a:off x="0" y="0"/>
          <a:ext cx="0" cy="0"/>
          <a:chOff x="0" y="0"/>
          <a:chExt cx="0" cy="0"/>
        </a:xfrm>
      </p:grpSpPr>
      <p:sp>
        <p:nvSpPr>
          <p:cNvPr id="81" name="Google Shape;81;p5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9"/>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3" name="Google Shape;83;p59"/>
          <p:cNvSpPr txBox="1">
            <a:spLocks noGrp="1"/>
          </p:cNvSpPr>
          <p:nvPr>
            <p:ph type="ftr" idx="11"/>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9"/>
          <p:cNvSpPr txBox="1">
            <a:spLocks noGrp="1"/>
          </p:cNvSpPr>
          <p:nvPr>
            <p:ph type="sldNum" idx="12"/>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85" name="Google Shape;85;p59"/>
          <p:cNvSpPr txBox="1">
            <a:spLocks noGrp="1"/>
          </p:cNvSpPr>
          <p:nvPr>
            <p:ph type="dt" idx="10"/>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lvl1pPr lvl="0" algn="l">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3672777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2 Content" type="twoObj">
  <p:cSld name="Title, 2 Content">
    <p:spTree>
      <p:nvGrpSpPr>
        <p:cNvPr id="1" name="Shape 86"/>
        <p:cNvGrpSpPr/>
        <p:nvPr/>
      </p:nvGrpSpPr>
      <p:grpSpPr>
        <a:xfrm>
          <a:off x="0" y="0"/>
          <a:ext cx="0" cy="0"/>
          <a:chOff x="0" y="0"/>
          <a:chExt cx="0" cy="0"/>
        </a:xfrm>
      </p:grpSpPr>
      <p:sp>
        <p:nvSpPr>
          <p:cNvPr id="87" name="Google Shape;87;p6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60"/>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9" name="Google Shape;89;p60"/>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0" name="Google Shape;90;p60"/>
          <p:cNvSpPr txBox="1">
            <a:spLocks noGrp="1"/>
          </p:cNvSpPr>
          <p:nvPr>
            <p:ph type="ftr" idx="11"/>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60"/>
          <p:cNvSpPr txBox="1">
            <a:spLocks noGrp="1"/>
          </p:cNvSpPr>
          <p:nvPr>
            <p:ph type="sldNum" idx="12"/>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92" name="Google Shape;92;p60"/>
          <p:cNvSpPr txBox="1">
            <a:spLocks noGrp="1"/>
          </p:cNvSpPr>
          <p:nvPr>
            <p:ph type="dt" idx="10"/>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lvl1pPr lvl="0" algn="l">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9869668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3"/>
        <p:cNvGrpSpPr/>
        <p:nvPr/>
      </p:nvGrpSpPr>
      <p:grpSpPr>
        <a:xfrm>
          <a:off x="0" y="0"/>
          <a:ext cx="0" cy="0"/>
          <a:chOff x="0" y="0"/>
          <a:chExt cx="0" cy="0"/>
        </a:xfrm>
      </p:grpSpPr>
      <p:sp>
        <p:nvSpPr>
          <p:cNvPr id="94" name="Google Shape;94;p6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61"/>
          <p:cNvSpPr txBox="1">
            <a:spLocks noGrp="1"/>
          </p:cNvSpPr>
          <p:nvPr>
            <p:ph type="ftr" idx="11"/>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61"/>
          <p:cNvSpPr txBox="1">
            <a:spLocks noGrp="1"/>
          </p:cNvSpPr>
          <p:nvPr>
            <p:ph type="sldNum" idx="12"/>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97" name="Google Shape;97;p61"/>
          <p:cNvSpPr txBox="1">
            <a:spLocks noGrp="1"/>
          </p:cNvSpPr>
          <p:nvPr>
            <p:ph type="dt" idx="10"/>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lvl1pPr lvl="0" algn="l">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610832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5">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entered Text" type="objOnly">
  <p:cSld name="Centered Text">
    <p:spTree>
      <p:nvGrpSpPr>
        <p:cNvPr id="1" name="Shape 98"/>
        <p:cNvGrpSpPr/>
        <p:nvPr/>
      </p:nvGrpSpPr>
      <p:grpSpPr>
        <a:xfrm>
          <a:off x="0" y="0"/>
          <a:ext cx="0" cy="0"/>
          <a:chOff x="0" y="0"/>
          <a:chExt cx="0" cy="0"/>
        </a:xfrm>
      </p:grpSpPr>
      <p:sp>
        <p:nvSpPr>
          <p:cNvPr id="99" name="Google Shape;99;p62"/>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62"/>
          <p:cNvSpPr txBox="1">
            <a:spLocks noGrp="1"/>
          </p:cNvSpPr>
          <p:nvPr>
            <p:ph type="ftr" idx="11"/>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62"/>
          <p:cNvSpPr txBox="1">
            <a:spLocks noGrp="1"/>
          </p:cNvSpPr>
          <p:nvPr>
            <p:ph type="sldNum" idx="12"/>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02" name="Google Shape;102;p62"/>
          <p:cNvSpPr txBox="1">
            <a:spLocks noGrp="1"/>
          </p:cNvSpPr>
          <p:nvPr>
            <p:ph type="dt" idx="10"/>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lvl1pPr lvl="0" algn="l">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6719555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itle, 2 Content and Content">
    <p:spTree>
      <p:nvGrpSpPr>
        <p:cNvPr id="1" name="Shape 103"/>
        <p:cNvGrpSpPr/>
        <p:nvPr/>
      </p:nvGrpSpPr>
      <p:grpSpPr>
        <a:xfrm>
          <a:off x="0" y="0"/>
          <a:ext cx="0" cy="0"/>
          <a:chOff x="0" y="0"/>
          <a:chExt cx="0" cy="0"/>
        </a:xfrm>
      </p:grpSpPr>
      <p:sp>
        <p:nvSpPr>
          <p:cNvPr id="104" name="Google Shape;104;p6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63"/>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6" name="Google Shape;106;p6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7" name="Google Shape;107;p63"/>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8" name="Google Shape;108;p63"/>
          <p:cNvSpPr txBox="1">
            <a:spLocks noGrp="1"/>
          </p:cNvSpPr>
          <p:nvPr>
            <p:ph type="ftr" idx="11"/>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63"/>
          <p:cNvSpPr txBox="1">
            <a:spLocks noGrp="1"/>
          </p:cNvSpPr>
          <p:nvPr>
            <p:ph type="sldNum" idx="12"/>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10" name="Google Shape;110;p63"/>
          <p:cNvSpPr txBox="1">
            <a:spLocks noGrp="1"/>
          </p:cNvSpPr>
          <p:nvPr>
            <p:ph type="dt" idx="10"/>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lvl1pPr lvl="0" algn="l">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8450136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Title Content and 2 Content">
    <p:spTree>
      <p:nvGrpSpPr>
        <p:cNvPr id="1" name="Shape 111"/>
        <p:cNvGrpSpPr/>
        <p:nvPr/>
      </p:nvGrpSpPr>
      <p:grpSpPr>
        <a:xfrm>
          <a:off x="0" y="0"/>
          <a:ext cx="0" cy="0"/>
          <a:chOff x="0" y="0"/>
          <a:chExt cx="0" cy="0"/>
        </a:xfrm>
      </p:grpSpPr>
      <p:sp>
        <p:nvSpPr>
          <p:cNvPr id="112" name="Google Shape;112;p6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64"/>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4" name="Google Shape;114;p6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5" name="Google Shape;115;p64"/>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6" name="Google Shape;116;p64"/>
          <p:cNvSpPr txBox="1">
            <a:spLocks noGrp="1"/>
          </p:cNvSpPr>
          <p:nvPr>
            <p:ph type="ftr" idx="11"/>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64"/>
          <p:cNvSpPr txBox="1">
            <a:spLocks noGrp="1"/>
          </p:cNvSpPr>
          <p:nvPr>
            <p:ph type="sldNum" idx="12"/>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18" name="Google Shape;118;p64"/>
          <p:cNvSpPr txBox="1">
            <a:spLocks noGrp="1"/>
          </p:cNvSpPr>
          <p:nvPr>
            <p:ph type="dt" idx="10"/>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lvl1pPr lvl="0" algn="l">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4540751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itle, 2 Content over Content">
    <p:spTree>
      <p:nvGrpSpPr>
        <p:cNvPr id="1" name="Shape 119"/>
        <p:cNvGrpSpPr/>
        <p:nvPr/>
      </p:nvGrpSpPr>
      <p:grpSpPr>
        <a:xfrm>
          <a:off x="0" y="0"/>
          <a:ext cx="0" cy="0"/>
          <a:chOff x="0" y="0"/>
          <a:chExt cx="0" cy="0"/>
        </a:xfrm>
      </p:grpSpPr>
      <p:sp>
        <p:nvSpPr>
          <p:cNvPr id="120" name="Google Shape;120;p6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6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22" name="Google Shape;122;p65"/>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23" name="Google Shape;123;p65"/>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24" name="Google Shape;124;p65"/>
          <p:cNvSpPr txBox="1">
            <a:spLocks noGrp="1"/>
          </p:cNvSpPr>
          <p:nvPr>
            <p:ph type="ftr" idx="11"/>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65"/>
          <p:cNvSpPr txBox="1">
            <a:spLocks noGrp="1"/>
          </p:cNvSpPr>
          <p:nvPr>
            <p:ph type="sldNum" idx="12"/>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26" name="Google Shape;126;p65"/>
          <p:cNvSpPr txBox="1">
            <a:spLocks noGrp="1"/>
          </p:cNvSpPr>
          <p:nvPr>
            <p:ph type="dt" idx="10"/>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lvl1pPr lvl="0" algn="l">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7883186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Title, Content over Content">
    <p:spTree>
      <p:nvGrpSpPr>
        <p:cNvPr id="1" name="Shape 127"/>
        <p:cNvGrpSpPr/>
        <p:nvPr/>
      </p:nvGrpSpPr>
      <p:grpSpPr>
        <a:xfrm>
          <a:off x="0" y="0"/>
          <a:ext cx="0" cy="0"/>
          <a:chOff x="0" y="0"/>
          <a:chExt cx="0" cy="0"/>
        </a:xfrm>
      </p:grpSpPr>
      <p:sp>
        <p:nvSpPr>
          <p:cNvPr id="128" name="Google Shape;128;p6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66"/>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0" name="Google Shape;130;p66"/>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1" name="Google Shape;131;p66"/>
          <p:cNvSpPr txBox="1">
            <a:spLocks noGrp="1"/>
          </p:cNvSpPr>
          <p:nvPr>
            <p:ph type="ftr" idx="11"/>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66"/>
          <p:cNvSpPr txBox="1">
            <a:spLocks noGrp="1"/>
          </p:cNvSpPr>
          <p:nvPr>
            <p:ph type="sldNum" idx="12"/>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33" name="Google Shape;133;p66"/>
          <p:cNvSpPr txBox="1">
            <a:spLocks noGrp="1"/>
          </p:cNvSpPr>
          <p:nvPr>
            <p:ph type="dt" idx="10"/>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lvl1pPr lvl="0" algn="l">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990812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Content" type="fourObj">
  <p:cSld name="Title, 4 Content">
    <p:spTree>
      <p:nvGrpSpPr>
        <p:cNvPr id="1" name="Shape 134"/>
        <p:cNvGrpSpPr/>
        <p:nvPr/>
      </p:nvGrpSpPr>
      <p:grpSpPr>
        <a:xfrm>
          <a:off x="0" y="0"/>
          <a:ext cx="0" cy="0"/>
          <a:chOff x="0" y="0"/>
          <a:chExt cx="0" cy="0"/>
        </a:xfrm>
      </p:grpSpPr>
      <p:sp>
        <p:nvSpPr>
          <p:cNvPr id="135" name="Google Shape;135;p6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6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7" name="Google Shape;137;p6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8" name="Google Shape;138;p67"/>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9" name="Google Shape;139;p67"/>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0" name="Google Shape;140;p67"/>
          <p:cNvSpPr txBox="1">
            <a:spLocks noGrp="1"/>
          </p:cNvSpPr>
          <p:nvPr>
            <p:ph type="ftr" idx="11"/>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67"/>
          <p:cNvSpPr txBox="1">
            <a:spLocks noGrp="1"/>
          </p:cNvSpPr>
          <p:nvPr>
            <p:ph type="sldNum" idx="12"/>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42" name="Google Shape;142;p67"/>
          <p:cNvSpPr txBox="1">
            <a:spLocks noGrp="1"/>
          </p:cNvSpPr>
          <p:nvPr>
            <p:ph type="dt" idx="10"/>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lvl1pPr lvl="0" algn="l">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7179550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43"/>
        <p:cNvGrpSpPr/>
        <p:nvPr/>
      </p:nvGrpSpPr>
      <p:grpSpPr>
        <a:xfrm>
          <a:off x="0" y="0"/>
          <a:ext cx="0" cy="0"/>
          <a:chOff x="0" y="0"/>
          <a:chExt cx="0" cy="0"/>
        </a:xfrm>
      </p:grpSpPr>
      <p:sp>
        <p:nvSpPr>
          <p:cNvPr id="144" name="Google Shape;144;p6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68"/>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6" name="Google Shape;146;p68"/>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7" name="Google Shape;147;p68"/>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8" name="Google Shape;148;p68"/>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9" name="Google Shape;149;p68"/>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0" name="Google Shape;150;p68"/>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1" name="Google Shape;151;p68"/>
          <p:cNvSpPr txBox="1">
            <a:spLocks noGrp="1"/>
          </p:cNvSpPr>
          <p:nvPr>
            <p:ph type="ftr" idx="11"/>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68"/>
          <p:cNvSpPr txBox="1">
            <a:spLocks noGrp="1"/>
          </p:cNvSpPr>
          <p:nvPr>
            <p:ph type="sldNum" idx="12"/>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53" name="Google Shape;153;p68"/>
          <p:cNvSpPr txBox="1">
            <a:spLocks noGrp="1"/>
          </p:cNvSpPr>
          <p:nvPr>
            <p:ph type="dt" idx="10"/>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lvl1pPr lvl="0" algn="l">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933623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5 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3 1">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2">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2 2 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2 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2.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9.xml"/><Relationship Id="rId1" Type="http://schemas.openxmlformats.org/officeDocument/2006/relationships/slideLayout" Target="../slideLayouts/slideLayout19.xml"/><Relationship Id="rId4" Type="http://schemas.openxmlformats.org/officeDocument/2006/relationships/image" Target="../media/image8.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23.xml"/><Relationship Id="rId1" Type="http://schemas.openxmlformats.org/officeDocument/2006/relationships/slideLayout" Target="../slideLayouts/slideLayout23.xml"/><Relationship Id="rId4" Type="http://schemas.openxmlformats.org/officeDocument/2006/relationships/image" Target="../media/image2.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24.xml"/><Relationship Id="rId1" Type="http://schemas.openxmlformats.org/officeDocument/2006/relationships/slideLayout" Target="../slideLayouts/slideLayout24.xml"/><Relationship Id="rId4" Type="http://schemas.openxmlformats.org/officeDocument/2006/relationships/image" Target="../media/image2.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5.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Google Shape;49;p31"/>
          <p:cNvPicPr/>
          <p:nvPr/>
        </p:nvPicPr>
        <p:blipFill>
          <a:blip r:embed="rId3"/>
          <a:stretch/>
        </p:blipFill>
        <p:spPr>
          <a:xfrm>
            <a:off x="0" y="5399280"/>
            <a:ext cx="12190680" cy="1458720"/>
          </a:xfrm>
          <a:prstGeom prst="rect">
            <a:avLst/>
          </a:prstGeom>
          <a:ln w="0">
            <a:noFill/>
          </a:ln>
        </p:spPr>
      </p:pic>
      <p:pic>
        <p:nvPicPr>
          <p:cNvPr id="4" name="Google Shape;52;p31"/>
          <p:cNvPicPr/>
          <p:nvPr/>
        </p:nvPicPr>
        <p:blipFill>
          <a:blip r:embed="rId4"/>
          <a:stretch/>
        </p:blipFill>
        <p:spPr>
          <a:xfrm>
            <a:off x="450000" y="5927040"/>
            <a:ext cx="448920" cy="556200"/>
          </a:xfrm>
          <a:prstGeom prst="rect">
            <a:avLst/>
          </a:prstGeom>
          <a:ln w="0">
            <a:noFill/>
          </a:ln>
        </p:spPr>
      </p:pic>
      <p:sp>
        <p:nvSpPr>
          <p:cNvPr id="5" name="PlaceHolder 1"/>
          <p:cNvSpPr>
            <a:spLocks noGrp="1"/>
          </p:cNvSpPr>
          <p:nvPr>
            <p:ph type="sldNum" idx="1"/>
          </p:nvPr>
        </p:nvSpPr>
        <p:spPr>
          <a:xfrm>
            <a:off x="11296080" y="6217560"/>
            <a:ext cx="730440" cy="523800"/>
          </a:xfrm>
          <a:prstGeom prst="rect">
            <a:avLst/>
          </a:prstGeom>
          <a:noFill/>
          <a:ln w="0">
            <a:noFill/>
          </a:ln>
        </p:spPr>
        <p:txBody>
          <a:bodyPr lIns="122040" tIns="122040" rIns="122040" bIns="122040" anchor="ctr">
            <a:noAutofit/>
          </a:bodyPr>
          <a:lstStyle>
            <a:lvl1pPr indent="0" algn="r">
              <a:lnSpc>
                <a:spcPct val="100000"/>
              </a:lnSpc>
              <a:buNone/>
              <a:tabLst>
                <a:tab pos="0" algn="l"/>
              </a:tabLst>
              <a:defRPr lang="es-ES" sz="1300" b="0" strike="noStrike" spc="-1">
                <a:solidFill>
                  <a:schemeClr val="dk2"/>
                </a:solidFill>
                <a:latin typeface="Arial"/>
                <a:ea typeface="Arial"/>
              </a:defRPr>
            </a:lvl1pPr>
          </a:lstStyle>
          <a:p>
            <a:pPr indent="0" algn="r">
              <a:lnSpc>
                <a:spcPct val="100000"/>
              </a:lnSpc>
              <a:buNone/>
              <a:tabLst>
                <a:tab pos="0" algn="l"/>
              </a:tabLst>
            </a:pPr>
            <a:fld id="{C71D65C9-06EA-4618-9C2E-82177ABC4489}" type="slidenum">
              <a:rPr lang="es-ES" sz="1300" b="0" strike="noStrike" spc="-1">
                <a:solidFill>
                  <a:schemeClr val="dk2"/>
                </a:solidFill>
                <a:latin typeface="Arial"/>
                <a:ea typeface="Arial"/>
              </a:rPr>
              <a:t>‹Nº›</a:t>
            </a:fld>
            <a:endParaRPr lang="es-ES" sz="13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6" name="Google Shape;16;p23"/>
          <p:cNvPicPr/>
          <p:nvPr/>
        </p:nvPicPr>
        <p:blipFill>
          <a:blip r:embed="rId3">
            <a:alphaModFix amt="17000"/>
          </a:blip>
          <a:stretch/>
        </p:blipFill>
        <p:spPr>
          <a:xfrm rot="5400000">
            <a:off x="8136720" y="1628280"/>
            <a:ext cx="6088320" cy="4383720"/>
          </a:xfrm>
          <a:prstGeom prst="rect">
            <a:avLst/>
          </a:prstGeom>
          <a:ln w="0">
            <a:noFill/>
          </a:ln>
        </p:spPr>
      </p:pic>
      <p:sp>
        <p:nvSpPr>
          <p:cNvPr id="17" name="Google Shape;18;p23"/>
          <p:cNvSpPr/>
          <p:nvPr/>
        </p:nvSpPr>
        <p:spPr>
          <a:xfrm>
            <a:off x="-950760" y="2008440"/>
            <a:ext cx="4080240" cy="4025160"/>
          </a:xfrm>
          <a:prstGeom prst="ellipse">
            <a:avLst/>
          </a:prstGeom>
          <a:solidFill>
            <a:schemeClr val="accent3"/>
          </a:solidFill>
          <a:ln w="9525">
            <a:solidFill>
              <a:srgbClr val="3B3B3B"/>
            </a:solidFill>
            <a:round/>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pic>
        <p:nvPicPr>
          <p:cNvPr id="18" name="Google Shape;20;p23"/>
          <p:cNvPicPr/>
          <p:nvPr/>
        </p:nvPicPr>
        <p:blipFill>
          <a:blip r:embed="rId4"/>
          <a:stretch/>
        </p:blipFill>
        <p:spPr>
          <a:xfrm>
            <a:off x="960120" y="960120"/>
            <a:ext cx="538560" cy="666360"/>
          </a:xfrm>
          <a:prstGeom prst="rect">
            <a:avLst/>
          </a:prstGeom>
          <a:ln w="0">
            <a:noFill/>
          </a:ln>
        </p:spPr>
      </p:pic>
      <p:sp>
        <p:nvSpPr>
          <p:cNvPr id="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s-ES" sz="4400" b="0" strike="noStrike" spc="-1">
                <a:solidFill>
                  <a:srgbClr val="FFFFFF"/>
                </a:solidFill>
                <a:latin typeface="Arial"/>
              </a:rPr>
              <a:t>Pulse para editar el formato del texto de título</a:t>
            </a:r>
          </a:p>
        </p:txBody>
      </p:sp>
      <p:sp>
        <p:nvSpPr>
          <p:cNvPr id="20"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s-ES" sz="3200" b="0" strike="noStrike" spc="-1">
                <a:solidFill>
                  <a:srgbClr val="FFFFFF"/>
                </a:solidFill>
                <a:latin typeface="Arial"/>
              </a:rPr>
              <a:t>Pulse para editar el formato de texto del esquema</a:t>
            </a:r>
          </a:p>
          <a:p>
            <a:pPr marL="864000" lvl="1" indent="-324000">
              <a:spcBef>
                <a:spcPts val="1134"/>
              </a:spcBef>
              <a:buClr>
                <a:srgbClr val="FFFFFF"/>
              </a:buClr>
              <a:buSzPct val="75000"/>
              <a:buFont typeface="Symbol" charset="2"/>
              <a:buChar char=""/>
            </a:pPr>
            <a:r>
              <a:rPr lang="es-ES" sz="2800" b="0" strike="noStrike" spc="-1">
                <a:solidFill>
                  <a:srgbClr val="FFFFFF"/>
                </a:solidFill>
                <a:latin typeface="Arial"/>
              </a:rPr>
              <a:t>Segundo nivel del esquema</a:t>
            </a:r>
          </a:p>
          <a:p>
            <a:pPr marL="1296000" lvl="2" indent="-288000">
              <a:spcBef>
                <a:spcPts val="850"/>
              </a:spcBef>
              <a:buClr>
                <a:srgbClr val="FFFFFF"/>
              </a:buClr>
              <a:buSzPct val="45000"/>
              <a:buFont typeface="Wingdings" charset="2"/>
              <a:buChar char=""/>
            </a:pPr>
            <a:r>
              <a:rPr lang="es-ES" sz="2400" b="0" strike="noStrike" spc="-1">
                <a:solidFill>
                  <a:srgbClr val="FFFFFF"/>
                </a:solidFill>
                <a:latin typeface="Arial"/>
              </a:rPr>
              <a:t>Tercer nivel del esquema</a:t>
            </a:r>
          </a:p>
          <a:p>
            <a:pPr marL="1728000" lvl="3" indent="-216000">
              <a:spcBef>
                <a:spcPts val="567"/>
              </a:spcBef>
              <a:buClr>
                <a:srgbClr val="FFFFFF"/>
              </a:buClr>
              <a:buSzPct val="75000"/>
              <a:buFont typeface="Symbol" charset="2"/>
              <a:buChar char=""/>
            </a:pPr>
            <a:r>
              <a:rPr lang="es-ES" sz="2000" b="0" strike="noStrike" spc="-1">
                <a:solidFill>
                  <a:srgbClr val="FFFFFF"/>
                </a:solidFill>
                <a:latin typeface="Arial"/>
              </a:rPr>
              <a:t>Cuarto nivel del esquema</a:t>
            </a:r>
          </a:p>
          <a:p>
            <a:pPr marL="2160000" lvl="4" indent="-216000">
              <a:spcBef>
                <a:spcPts val="283"/>
              </a:spcBef>
              <a:buClr>
                <a:srgbClr val="FFFFFF"/>
              </a:buClr>
              <a:buSzPct val="45000"/>
              <a:buFont typeface="Wingdings" charset="2"/>
              <a:buChar char=""/>
            </a:pPr>
            <a:r>
              <a:rPr lang="es-ES" sz="2000" b="0" strike="noStrike" spc="-1">
                <a:solidFill>
                  <a:srgbClr val="FFFFFF"/>
                </a:solidFill>
                <a:latin typeface="Arial"/>
              </a:rPr>
              <a:t>Quinto nivel del esquema</a:t>
            </a:r>
          </a:p>
          <a:p>
            <a:pPr marL="2592000" lvl="5" indent="-216000">
              <a:spcBef>
                <a:spcPts val="283"/>
              </a:spcBef>
              <a:buClr>
                <a:srgbClr val="FFFFFF"/>
              </a:buClr>
              <a:buSzPct val="45000"/>
              <a:buFont typeface="Wingdings" charset="2"/>
              <a:buChar char=""/>
            </a:pPr>
            <a:r>
              <a:rPr lang="es-ES" sz="2000" b="0" strike="noStrike" spc="-1">
                <a:solidFill>
                  <a:srgbClr val="FFFFFF"/>
                </a:solidFill>
                <a:latin typeface="Arial"/>
              </a:rPr>
              <a:t>Sexto nivel del esquema</a:t>
            </a:r>
          </a:p>
          <a:p>
            <a:pPr marL="3024000" lvl="6" indent="-216000">
              <a:spcBef>
                <a:spcPts val="283"/>
              </a:spcBef>
              <a:buClr>
                <a:srgbClr val="FFFFFF"/>
              </a:buClr>
              <a:buSzPct val="45000"/>
              <a:buFont typeface="Wingdings" charset="2"/>
              <a:buChar char=""/>
            </a:pPr>
            <a:r>
              <a:rPr lang="es-ES" sz="2000" b="0" strike="noStrike" spc="-1">
                <a:solidFill>
                  <a:srgbClr val="FFFFFF"/>
                </a:solidFill>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1" name="Google Shape;95;p41"/>
          <p:cNvPicPr/>
          <p:nvPr/>
        </p:nvPicPr>
        <p:blipFill>
          <a:blip r:embed="rId3"/>
          <a:stretch/>
        </p:blipFill>
        <p:spPr>
          <a:xfrm>
            <a:off x="-46800" y="5504040"/>
            <a:ext cx="12434400" cy="1772280"/>
          </a:xfrm>
          <a:prstGeom prst="rect">
            <a:avLst/>
          </a:prstGeom>
          <a:ln w="0">
            <a:noFill/>
          </a:ln>
        </p:spPr>
      </p:pic>
      <p:pic>
        <p:nvPicPr>
          <p:cNvPr id="22" name="Google Shape;98;p41"/>
          <p:cNvPicPr/>
          <p:nvPr/>
        </p:nvPicPr>
        <p:blipFill>
          <a:blip r:embed="rId4"/>
          <a:stretch/>
        </p:blipFill>
        <p:spPr>
          <a:xfrm>
            <a:off x="450000" y="5927040"/>
            <a:ext cx="448920" cy="556200"/>
          </a:xfrm>
          <a:prstGeom prst="rect">
            <a:avLst/>
          </a:prstGeom>
          <a:ln w="0">
            <a:noFill/>
          </a:ln>
        </p:spPr>
      </p:pic>
      <p:sp>
        <p:nvSpPr>
          <p:cNvPr id="23" name="PlaceHolder 1"/>
          <p:cNvSpPr>
            <a:spLocks noGrp="1"/>
          </p:cNvSpPr>
          <p:nvPr>
            <p:ph type="sldNum" idx="2"/>
          </p:nvPr>
        </p:nvSpPr>
        <p:spPr>
          <a:xfrm>
            <a:off x="11296080" y="6217560"/>
            <a:ext cx="730440" cy="523800"/>
          </a:xfrm>
          <a:prstGeom prst="rect">
            <a:avLst/>
          </a:prstGeom>
          <a:noFill/>
          <a:ln w="0">
            <a:noFill/>
          </a:ln>
        </p:spPr>
        <p:txBody>
          <a:bodyPr lIns="122040" tIns="122040" rIns="122040" bIns="122040" anchor="ctr">
            <a:noAutofit/>
          </a:bodyPr>
          <a:lstStyle>
            <a:lvl1pPr indent="0" algn="r">
              <a:lnSpc>
                <a:spcPct val="100000"/>
              </a:lnSpc>
              <a:buNone/>
              <a:tabLst>
                <a:tab pos="0" algn="l"/>
              </a:tabLst>
              <a:defRPr lang="es-ES" sz="1300" b="0" strike="noStrike" spc="-1">
                <a:solidFill>
                  <a:schemeClr val="dk2"/>
                </a:solidFill>
                <a:latin typeface="Arial"/>
                <a:ea typeface="Arial"/>
              </a:defRPr>
            </a:lvl1pPr>
          </a:lstStyle>
          <a:p>
            <a:pPr indent="0" algn="r">
              <a:lnSpc>
                <a:spcPct val="100000"/>
              </a:lnSpc>
              <a:buNone/>
              <a:tabLst>
                <a:tab pos="0" algn="l"/>
              </a:tabLst>
            </a:pPr>
            <a:fld id="{48CED07E-1ACD-4CE5-A569-55D023BBABB9}" type="slidenum">
              <a:rPr lang="es-ES" sz="1300" b="0" strike="noStrike" spc="-1">
                <a:solidFill>
                  <a:schemeClr val="dk2"/>
                </a:solidFill>
                <a:latin typeface="Arial"/>
                <a:ea typeface="Arial"/>
              </a:rPr>
              <a:t>‹Nº›</a:t>
            </a:fld>
            <a:endParaRPr lang="es-ES" sz="13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4" name="Google Shape;110;p44"/>
          <p:cNvSpPr/>
          <p:nvPr/>
        </p:nvSpPr>
        <p:spPr>
          <a:xfrm>
            <a:off x="4350960" y="278640"/>
            <a:ext cx="3949920" cy="3077280"/>
          </a:xfrm>
          <a:custGeom>
            <a:avLst/>
            <a:gdLst>
              <a:gd name="textAreaLeft" fmla="*/ 0 w 3949920"/>
              <a:gd name="textAreaRight" fmla="*/ 3951000 w 3949920"/>
              <a:gd name="textAreaTop" fmla="*/ 0 h 3077280"/>
              <a:gd name="textAreaBottom" fmla="*/ 3078360 h 3077280"/>
            </a:gdLst>
            <a:ahLst/>
            <a:cxnLst/>
            <a:rect l="textAreaLeft" t="textAreaTop" r="textAreaRight" b="textAreaBottom"/>
            <a:pathLst>
              <a:path w="6515734" h="5076190">
                <a:moveTo>
                  <a:pt x="5371553" y="0"/>
                </a:moveTo>
                <a:lnTo>
                  <a:pt x="5326947" y="3052"/>
                </a:lnTo>
                <a:lnTo>
                  <a:pt x="5281835" y="13069"/>
                </a:lnTo>
                <a:lnTo>
                  <a:pt x="5236751" y="30087"/>
                </a:lnTo>
                <a:lnTo>
                  <a:pt x="5192229" y="54136"/>
                </a:lnTo>
                <a:lnTo>
                  <a:pt x="115127" y="3447740"/>
                </a:lnTo>
                <a:lnTo>
                  <a:pt x="111787" y="3451101"/>
                </a:lnTo>
                <a:lnTo>
                  <a:pt x="108090" y="3454179"/>
                </a:lnTo>
                <a:lnTo>
                  <a:pt x="0" y="3528188"/>
                </a:lnTo>
                <a:lnTo>
                  <a:pt x="1013937" y="5018509"/>
                </a:lnTo>
                <a:lnTo>
                  <a:pt x="1050871" y="5056571"/>
                </a:lnTo>
                <a:lnTo>
                  <a:pt x="1095899" y="5075778"/>
                </a:lnTo>
                <a:lnTo>
                  <a:pt x="1144856" y="5075303"/>
                </a:lnTo>
                <a:lnTo>
                  <a:pt x="1193576" y="5054319"/>
                </a:lnTo>
                <a:lnTo>
                  <a:pt x="6357335" y="1602864"/>
                </a:lnTo>
                <a:lnTo>
                  <a:pt x="6515487" y="1502825"/>
                </a:lnTo>
                <a:lnTo>
                  <a:pt x="6438694" y="1384703"/>
                </a:lnTo>
                <a:lnTo>
                  <a:pt x="6438348" y="1384054"/>
                </a:lnTo>
                <a:lnTo>
                  <a:pt x="6435385" y="1379614"/>
                </a:lnTo>
                <a:lnTo>
                  <a:pt x="6372801" y="1283293"/>
                </a:lnTo>
                <a:lnTo>
                  <a:pt x="6371104" y="1283293"/>
                </a:lnTo>
                <a:lnTo>
                  <a:pt x="5598614" y="126103"/>
                </a:lnTo>
                <a:lnTo>
                  <a:pt x="5568273" y="88060"/>
                </a:lnTo>
                <a:lnTo>
                  <a:pt x="5534219" y="56783"/>
                </a:lnTo>
                <a:lnTo>
                  <a:pt x="5496985" y="32305"/>
                </a:lnTo>
                <a:lnTo>
                  <a:pt x="5457106" y="14660"/>
                </a:lnTo>
                <a:lnTo>
                  <a:pt x="5415117" y="3880"/>
                </a:lnTo>
                <a:lnTo>
                  <a:pt x="5371553" y="0"/>
                </a:lnTo>
                <a:close/>
              </a:path>
              <a:path w="6515734" h="5076190">
                <a:moveTo>
                  <a:pt x="6371209" y="1280842"/>
                </a:moveTo>
                <a:lnTo>
                  <a:pt x="6371104" y="1283293"/>
                </a:lnTo>
                <a:lnTo>
                  <a:pt x="6372801" y="1283293"/>
                </a:lnTo>
                <a:lnTo>
                  <a:pt x="6371209" y="1280842"/>
                </a:lnTo>
                <a:close/>
              </a:path>
            </a:pathLst>
          </a:custGeom>
          <a:solidFill>
            <a:srgbClr val="FF6300">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5" name="Google Shape;111;p44"/>
          <p:cNvSpPr/>
          <p:nvPr/>
        </p:nvSpPr>
        <p:spPr>
          <a:xfrm>
            <a:off x="4350960" y="2415600"/>
            <a:ext cx="3890880" cy="1006920"/>
          </a:xfrm>
          <a:custGeom>
            <a:avLst/>
            <a:gdLst>
              <a:gd name="textAreaLeft" fmla="*/ 0 w 3890880"/>
              <a:gd name="textAreaRight" fmla="*/ 3891960 w 3890880"/>
              <a:gd name="textAreaTop" fmla="*/ 0 h 1006920"/>
              <a:gd name="textAreaBottom" fmla="*/ 1008000 h 1006920"/>
            </a:gdLst>
            <a:ahLst/>
            <a:cxnLst/>
            <a:rect l="textAreaLeft" t="textAreaTop" r="textAreaRight" b="textAreaBottom"/>
            <a:pathLst>
              <a:path w="6417944" h="1662429">
                <a:moveTo>
                  <a:pt x="5076609" y="0"/>
                </a:moveTo>
                <a:lnTo>
                  <a:pt x="1403632" y="0"/>
                </a:lnTo>
                <a:lnTo>
                  <a:pt x="0" y="4094"/>
                </a:lnTo>
                <a:lnTo>
                  <a:pt x="1032942" y="1527157"/>
                </a:lnTo>
                <a:lnTo>
                  <a:pt x="1070980" y="1579574"/>
                </a:lnTo>
                <a:lnTo>
                  <a:pt x="1104633" y="1616447"/>
                </a:lnTo>
                <a:lnTo>
                  <a:pt x="1138498" y="1640459"/>
                </a:lnTo>
                <a:lnTo>
                  <a:pt x="1177171" y="1654290"/>
                </a:lnTo>
                <a:lnTo>
                  <a:pt x="1225250" y="1660622"/>
                </a:lnTo>
                <a:lnTo>
                  <a:pt x="1287332" y="1662137"/>
                </a:lnTo>
                <a:lnTo>
                  <a:pt x="6264238" y="1662137"/>
                </a:lnTo>
                <a:lnTo>
                  <a:pt x="6417689" y="1631960"/>
                </a:lnTo>
                <a:lnTo>
                  <a:pt x="5437687" y="168612"/>
                </a:lnTo>
                <a:lnTo>
                  <a:pt x="5410666" y="135272"/>
                </a:lnTo>
                <a:lnTo>
                  <a:pt x="5382776" y="105135"/>
                </a:lnTo>
                <a:lnTo>
                  <a:pt x="5352986" y="78393"/>
                </a:lnTo>
                <a:lnTo>
                  <a:pt x="5320266" y="55239"/>
                </a:lnTo>
                <a:lnTo>
                  <a:pt x="5283584" y="35865"/>
                </a:lnTo>
                <a:lnTo>
                  <a:pt x="5241908" y="20462"/>
                </a:lnTo>
                <a:lnTo>
                  <a:pt x="5194208" y="9222"/>
                </a:lnTo>
                <a:lnTo>
                  <a:pt x="5139452" y="2337"/>
                </a:lnTo>
                <a:lnTo>
                  <a:pt x="5076609" y="0"/>
                </a:lnTo>
                <a:close/>
              </a:path>
            </a:pathLst>
          </a:custGeom>
          <a:solidFill>
            <a:srgbClr val="5697C5">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6" name="Google Shape;112;p44"/>
          <p:cNvSpPr/>
          <p:nvPr/>
        </p:nvSpPr>
        <p:spPr>
          <a:xfrm>
            <a:off x="4291560" y="2494080"/>
            <a:ext cx="3949920" cy="3077280"/>
          </a:xfrm>
          <a:custGeom>
            <a:avLst/>
            <a:gdLst>
              <a:gd name="textAreaLeft" fmla="*/ 0 w 3949920"/>
              <a:gd name="textAreaRight" fmla="*/ 3951000 w 3949920"/>
              <a:gd name="textAreaTop" fmla="*/ 0 h 3077280"/>
              <a:gd name="textAreaBottom" fmla="*/ 3078360 h 3077280"/>
            </a:gdLst>
            <a:ahLst/>
            <a:cxnLst/>
            <a:rect l="textAreaLeft" t="textAreaTop" r="textAreaRight" b="textAreaBottom"/>
            <a:pathLst>
              <a:path w="6515734" h="5076190">
                <a:moveTo>
                  <a:pt x="5371553" y="0"/>
                </a:moveTo>
                <a:lnTo>
                  <a:pt x="5326947" y="3051"/>
                </a:lnTo>
                <a:lnTo>
                  <a:pt x="5281835" y="13069"/>
                </a:lnTo>
                <a:lnTo>
                  <a:pt x="5236751" y="30086"/>
                </a:lnTo>
                <a:lnTo>
                  <a:pt x="5192229" y="54136"/>
                </a:lnTo>
                <a:lnTo>
                  <a:pt x="115127" y="3447739"/>
                </a:lnTo>
                <a:lnTo>
                  <a:pt x="111776" y="3451100"/>
                </a:lnTo>
                <a:lnTo>
                  <a:pt x="108080" y="3454179"/>
                </a:lnTo>
                <a:lnTo>
                  <a:pt x="0" y="3528187"/>
                </a:lnTo>
                <a:lnTo>
                  <a:pt x="1013937" y="5018508"/>
                </a:lnTo>
                <a:lnTo>
                  <a:pt x="1050871" y="5056570"/>
                </a:lnTo>
                <a:lnTo>
                  <a:pt x="1095899" y="5075777"/>
                </a:lnTo>
                <a:lnTo>
                  <a:pt x="1144856" y="5075303"/>
                </a:lnTo>
                <a:lnTo>
                  <a:pt x="1193576" y="5054318"/>
                </a:lnTo>
                <a:lnTo>
                  <a:pt x="6357335" y="1602863"/>
                </a:lnTo>
                <a:lnTo>
                  <a:pt x="6515487" y="1502825"/>
                </a:lnTo>
                <a:lnTo>
                  <a:pt x="6438694" y="1384702"/>
                </a:lnTo>
                <a:lnTo>
                  <a:pt x="6438348" y="1384053"/>
                </a:lnTo>
                <a:lnTo>
                  <a:pt x="6435385" y="1379614"/>
                </a:lnTo>
                <a:lnTo>
                  <a:pt x="6372801" y="1283292"/>
                </a:lnTo>
                <a:lnTo>
                  <a:pt x="6371104" y="1283292"/>
                </a:lnTo>
                <a:lnTo>
                  <a:pt x="5598614" y="126113"/>
                </a:lnTo>
                <a:lnTo>
                  <a:pt x="5568273" y="88067"/>
                </a:lnTo>
                <a:lnTo>
                  <a:pt x="5534219" y="56788"/>
                </a:lnTo>
                <a:lnTo>
                  <a:pt x="5496985" y="32308"/>
                </a:lnTo>
                <a:lnTo>
                  <a:pt x="5457106" y="14661"/>
                </a:lnTo>
                <a:lnTo>
                  <a:pt x="5415117" y="3881"/>
                </a:lnTo>
                <a:lnTo>
                  <a:pt x="5371553" y="0"/>
                </a:lnTo>
                <a:close/>
              </a:path>
              <a:path w="6515734" h="5076190">
                <a:moveTo>
                  <a:pt x="6371209" y="1280842"/>
                </a:moveTo>
                <a:lnTo>
                  <a:pt x="6371104" y="1283292"/>
                </a:lnTo>
                <a:lnTo>
                  <a:pt x="6372801" y="1283292"/>
                </a:lnTo>
                <a:lnTo>
                  <a:pt x="6371209" y="1280842"/>
                </a:lnTo>
                <a:close/>
              </a:path>
            </a:pathLst>
          </a:custGeom>
          <a:solidFill>
            <a:srgbClr val="CA0017">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7" name="Google Shape;113;p44"/>
          <p:cNvSpPr/>
          <p:nvPr/>
        </p:nvSpPr>
        <p:spPr>
          <a:xfrm>
            <a:off x="4291560" y="4659840"/>
            <a:ext cx="3949920" cy="1014840"/>
          </a:xfrm>
          <a:custGeom>
            <a:avLst/>
            <a:gdLst>
              <a:gd name="textAreaLeft" fmla="*/ 0 w 3949920"/>
              <a:gd name="textAreaRight" fmla="*/ 3951000 w 3949920"/>
              <a:gd name="textAreaTop" fmla="*/ 0 h 1014840"/>
              <a:gd name="textAreaBottom" fmla="*/ 1015920 h 1014840"/>
            </a:gdLst>
            <a:ahLst/>
            <a:cxnLst/>
            <a:rect l="textAreaLeft" t="textAreaTop" r="textAreaRight" b="textAreaBottom"/>
            <a:pathLst>
              <a:path w="6515734" h="1675129">
                <a:moveTo>
                  <a:pt x="5219485" y="0"/>
                </a:moveTo>
                <a:lnTo>
                  <a:pt x="0" y="0"/>
                </a:lnTo>
                <a:lnTo>
                  <a:pt x="1048104" y="1549439"/>
                </a:lnTo>
                <a:lnTo>
                  <a:pt x="1079339" y="1585857"/>
                </a:lnTo>
                <a:lnTo>
                  <a:pt x="1113015" y="1614583"/>
                </a:lnTo>
                <a:lnTo>
                  <a:pt x="1151080" y="1636095"/>
                </a:lnTo>
                <a:lnTo>
                  <a:pt x="1195479" y="1650870"/>
                </a:lnTo>
                <a:lnTo>
                  <a:pt x="1248160" y="1659384"/>
                </a:lnTo>
                <a:lnTo>
                  <a:pt x="1311070" y="1662116"/>
                </a:lnTo>
                <a:lnTo>
                  <a:pt x="6357314" y="1674943"/>
                </a:lnTo>
                <a:lnTo>
                  <a:pt x="6410934" y="1642582"/>
                </a:lnTo>
                <a:lnTo>
                  <a:pt x="6462091" y="1610049"/>
                </a:lnTo>
                <a:lnTo>
                  <a:pt x="6500399" y="1584950"/>
                </a:lnTo>
                <a:lnTo>
                  <a:pt x="6515477" y="1574894"/>
                </a:lnTo>
                <a:lnTo>
                  <a:pt x="6444191" y="1474415"/>
                </a:lnTo>
                <a:lnTo>
                  <a:pt x="5587725" y="185743"/>
                </a:lnTo>
                <a:lnTo>
                  <a:pt x="5551378" y="137262"/>
                </a:lnTo>
                <a:lnTo>
                  <a:pt x="5515435" y="97819"/>
                </a:lnTo>
                <a:lnTo>
                  <a:pt x="5479234" y="66525"/>
                </a:lnTo>
                <a:lnTo>
                  <a:pt x="5442112" y="42487"/>
                </a:lnTo>
                <a:lnTo>
                  <a:pt x="5403405" y="24817"/>
                </a:lnTo>
                <a:lnTo>
                  <a:pt x="5362452" y="12624"/>
                </a:lnTo>
                <a:lnTo>
                  <a:pt x="5318590" y="5017"/>
                </a:lnTo>
                <a:lnTo>
                  <a:pt x="5271155" y="1105"/>
                </a:lnTo>
                <a:lnTo>
                  <a:pt x="5219485" y="0"/>
                </a:lnTo>
                <a:close/>
              </a:path>
            </a:pathLst>
          </a:custGeom>
          <a:solidFill>
            <a:srgbClr val="5697C5">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8" name="Google Shape;114;p44"/>
          <p:cNvSpPr/>
          <p:nvPr/>
        </p:nvSpPr>
        <p:spPr>
          <a:xfrm>
            <a:off x="4291560" y="4703400"/>
            <a:ext cx="3949920" cy="2152800"/>
          </a:xfrm>
          <a:custGeom>
            <a:avLst/>
            <a:gdLst>
              <a:gd name="textAreaLeft" fmla="*/ 0 w 3949920"/>
              <a:gd name="textAreaRight" fmla="*/ 3951000 w 3949920"/>
              <a:gd name="textAreaTop" fmla="*/ 0 h 2152800"/>
              <a:gd name="textAreaBottom" fmla="*/ 2153880 h 2152800"/>
            </a:gdLst>
            <a:ahLst/>
            <a:cxnLst/>
            <a:rect l="textAreaLeft" t="textAreaTop" r="textAreaRight" b="textAreaBottom"/>
            <a:pathLst>
              <a:path w="6515734" h="3552190">
                <a:moveTo>
                  <a:pt x="5371545" y="0"/>
                </a:moveTo>
                <a:lnTo>
                  <a:pt x="5326940" y="3052"/>
                </a:lnTo>
                <a:lnTo>
                  <a:pt x="5281827" y="13069"/>
                </a:lnTo>
                <a:lnTo>
                  <a:pt x="5236743" y="30087"/>
                </a:lnTo>
                <a:lnTo>
                  <a:pt x="5192221" y="54136"/>
                </a:lnTo>
                <a:lnTo>
                  <a:pt x="115119" y="3447740"/>
                </a:lnTo>
                <a:lnTo>
                  <a:pt x="111768" y="3451101"/>
                </a:lnTo>
                <a:lnTo>
                  <a:pt x="108072" y="3454179"/>
                </a:lnTo>
                <a:lnTo>
                  <a:pt x="0" y="3528182"/>
                </a:lnTo>
                <a:lnTo>
                  <a:pt x="16221" y="3552041"/>
                </a:lnTo>
                <a:lnTo>
                  <a:pt x="3441142" y="3552041"/>
                </a:lnTo>
                <a:lnTo>
                  <a:pt x="6357327" y="1602864"/>
                </a:lnTo>
                <a:lnTo>
                  <a:pt x="6515479" y="1502825"/>
                </a:lnTo>
                <a:lnTo>
                  <a:pt x="6438686" y="1384703"/>
                </a:lnTo>
                <a:lnTo>
                  <a:pt x="6438340" y="1384054"/>
                </a:lnTo>
                <a:lnTo>
                  <a:pt x="6435377" y="1379614"/>
                </a:lnTo>
                <a:lnTo>
                  <a:pt x="6372793" y="1283293"/>
                </a:lnTo>
                <a:lnTo>
                  <a:pt x="6371096" y="1283293"/>
                </a:lnTo>
                <a:lnTo>
                  <a:pt x="5598607" y="126103"/>
                </a:lnTo>
                <a:lnTo>
                  <a:pt x="5568266" y="88060"/>
                </a:lnTo>
                <a:lnTo>
                  <a:pt x="5534211" y="56783"/>
                </a:lnTo>
                <a:lnTo>
                  <a:pt x="5496977" y="32305"/>
                </a:lnTo>
                <a:lnTo>
                  <a:pt x="5457098" y="14660"/>
                </a:lnTo>
                <a:lnTo>
                  <a:pt x="5415110" y="3880"/>
                </a:lnTo>
                <a:lnTo>
                  <a:pt x="5371545" y="0"/>
                </a:lnTo>
                <a:close/>
              </a:path>
              <a:path w="6515734" h="3552190">
                <a:moveTo>
                  <a:pt x="6371201" y="1280842"/>
                </a:moveTo>
                <a:lnTo>
                  <a:pt x="6371096" y="1283293"/>
                </a:lnTo>
                <a:lnTo>
                  <a:pt x="6372793" y="1283293"/>
                </a:lnTo>
                <a:lnTo>
                  <a:pt x="6371201" y="1280842"/>
                </a:lnTo>
                <a:close/>
              </a:path>
            </a:pathLst>
          </a:custGeom>
          <a:solidFill>
            <a:srgbClr val="FF6300">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9" name="Google Shape;115;p44"/>
          <p:cNvSpPr/>
          <p:nvPr/>
        </p:nvSpPr>
        <p:spPr>
          <a:xfrm>
            <a:off x="8301960" y="0"/>
            <a:ext cx="3888720" cy="2127240"/>
          </a:xfrm>
          <a:custGeom>
            <a:avLst/>
            <a:gdLst>
              <a:gd name="textAreaLeft" fmla="*/ 0 w 3888720"/>
              <a:gd name="textAreaRight" fmla="*/ 3889800 w 3888720"/>
              <a:gd name="textAreaTop" fmla="*/ 0 h 2127240"/>
              <a:gd name="textAreaBottom" fmla="*/ 2128320 h 2127240"/>
            </a:gdLst>
            <a:ahLst/>
            <a:cxnLst/>
            <a:rect l="textAreaLeft" t="textAreaTop" r="textAreaRight" b="textAreaBottom"/>
            <a:pathLst>
              <a:path w="6414769" h="3509645">
                <a:moveTo>
                  <a:pt x="6414241" y="0"/>
                </a:moveTo>
                <a:lnTo>
                  <a:pt x="2929887" y="0"/>
                </a:lnTo>
                <a:lnTo>
                  <a:pt x="115127" y="1881425"/>
                </a:lnTo>
                <a:lnTo>
                  <a:pt x="111776" y="1884786"/>
                </a:lnTo>
                <a:lnTo>
                  <a:pt x="108080" y="1887864"/>
                </a:lnTo>
                <a:lnTo>
                  <a:pt x="0" y="1961873"/>
                </a:lnTo>
                <a:lnTo>
                  <a:pt x="1013937" y="3452194"/>
                </a:lnTo>
                <a:lnTo>
                  <a:pt x="1050871" y="3490256"/>
                </a:lnTo>
                <a:lnTo>
                  <a:pt x="1095899" y="3509463"/>
                </a:lnTo>
                <a:lnTo>
                  <a:pt x="1144856" y="3508988"/>
                </a:lnTo>
                <a:lnTo>
                  <a:pt x="1193576" y="3488004"/>
                </a:lnTo>
                <a:lnTo>
                  <a:pt x="6357335" y="36549"/>
                </a:lnTo>
                <a:lnTo>
                  <a:pt x="6414241" y="553"/>
                </a:lnTo>
                <a:lnTo>
                  <a:pt x="6414241" y="0"/>
                </a:lnTo>
                <a:close/>
              </a:path>
            </a:pathLst>
          </a:custGeom>
          <a:solidFill>
            <a:srgbClr val="FF6300">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0" name="Google Shape;116;p44"/>
          <p:cNvSpPr/>
          <p:nvPr/>
        </p:nvSpPr>
        <p:spPr>
          <a:xfrm>
            <a:off x="8301960" y="1187280"/>
            <a:ext cx="3888720" cy="1006920"/>
          </a:xfrm>
          <a:custGeom>
            <a:avLst/>
            <a:gdLst>
              <a:gd name="textAreaLeft" fmla="*/ 0 w 3888720"/>
              <a:gd name="textAreaRight" fmla="*/ 3889800 w 3888720"/>
              <a:gd name="textAreaTop" fmla="*/ 0 h 1006920"/>
              <a:gd name="textAreaBottom" fmla="*/ 1008000 h 1006920"/>
            </a:gdLst>
            <a:ahLst/>
            <a:cxnLst/>
            <a:rect l="textAreaLeft" t="textAreaTop" r="textAreaRight" b="textAreaBottom"/>
            <a:pathLst>
              <a:path w="6414769" h="1662429">
                <a:moveTo>
                  <a:pt x="5076609" y="0"/>
                </a:moveTo>
                <a:lnTo>
                  <a:pt x="1403632" y="0"/>
                </a:lnTo>
                <a:lnTo>
                  <a:pt x="0" y="4094"/>
                </a:lnTo>
                <a:lnTo>
                  <a:pt x="1032942" y="1527157"/>
                </a:lnTo>
                <a:lnTo>
                  <a:pt x="1070981" y="1579574"/>
                </a:lnTo>
                <a:lnTo>
                  <a:pt x="1104635" y="1616447"/>
                </a:lnTo>
                <a:lnTo>
                  <a:pt x="1138501" y="1640459"/>
                </a:lnTo>
                <a:lnTo>
                  <a:pt x="1177176" y="1654290"/>
                </a:lnTo>
                <a:lnTo>
                  <a:pt x="1225254" y="1660622"/>
                </a:lnTo>
                <a:lnTo>
                  <a:pt x="1287332" y="1662137"/>
                </a:lnTo>
                <a:lnTo>
                  <a:pt x="6264238" y="1662137"/>
                </a:lnTo>
                <a:lnTo>
                  <a:pt x="6414245" y="1632638"/>
                </a:lnTo>
                <a:lnTo>
                  <a:pt x="6414245" y="1626817"/>
                </a:lnTo>
                <a:lnTo>
                  <a:pt x="5437687" y="168612"/>
                </a:lnTo>
                <a:lnTo>
                  <a:pt x="5410669" y="135272"/>
                </a:lnTo>
                <a:lnTo>
                  <a:pt x="5382780" y="105135"/>
                </a:lnTo>
                <a:lnTo>
                  <a:pt x="5352991" y="78393"/>
                </a:lnTo>
                <a:lnTo>
                  <a:pt x="5320270" y="55239"/>
                </a:lnTo>
                <a:lnTo>
                  <a:pt x="5283587" y="35865"/>
                </a:lnTo>
                <a:lnTo>
                  <a:pt x="5241910" y="20462"/>
                </a:lnTo>
                <a:lnTo>
                  <a:pt x="5194209" y="9222"/>
                </a:lnTo>
                <a:lnTo>
                  <a:pt x="5139453" y="2337"/>
                </a:lnTo>
                <a:lnTo>
                  <a:pt x="5076609" y="0"/>
                </a:lnTo>
                <a:close/>
              </a:path>
            </a:pathLst>
          </a:custGeom>
          <a:solidFill>
            <a:srgbClr val="5697C5">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1" name="Google Shape;117;p44"/>
          <p:cNvSpPr/>
          <p:nvPr/>
        </p:nvSpPr>
        <p:spPr>
          <a:xfrm>
            <a:off x="8242560" y="1265400"/>
            <a:ext cx="3948120" cy="3077280"/>
          </a:xfrm>
          <a:custGeom>
            <a:avLst/>
            <a:gdLst>
              <a:gd name="textAreaLeft" fmla="*/ 0 w 3948120"/>
              <a:gd name="textAreaRight" fmla="*/ 3949200 w 3948120"/>
              <a:gd name="textAreaTop" fmla="*/ 0 h 3077280"/>
              <a:gd name="textAreaBottom" fmla="*/ 3078360 h 3077280"/>
            </a:gdLst>
            <a:ahLst/>
            <a:cxnLst/>
            <a:rect l="textAreaLeft" t="textAreaTop" r="textAreaRight" b="textAreaBottom"/>
            <a:pathLst>
              <a:path w="6512559" h="5076190">
                <a:moveTo>
                  <a:pt x="5371553" y="0"/>
                </a:moveTo>
                <a:lnTo>
                  <a:pt x="5326947" y="3051"/>
                </a:lnTo>
                <a:lnTo>
                  <a:pt x="5281835" y="13069"/>
                </a:lnTo>
                <a:lnTo>
                  <a:pt x="5236751" y="30086"/>
                </a:lnTo>
                <a:lnTo>
                  <a:pt x="5192229" y="54136"/>
                </a:lnTo>
                <a:lnTo>
                  <a:pt x="115127" y="3447739"/>
                </a:lnTo>
                <a:lnTo>
                  <a:pt x="111776" y="3451100"/>
                </a:lnTo>
                <a:lnTo>
                  <a:pt x="108080" y="3454179"/>
                </a:lnTo>
                <a:lnTo>
                  <a:pt x="0" y="3528187"/>
                </a:lnTo>
                <a:lnTo>
                  <a:pt x="1013937" y="5018508"/>
                </a:lnTo>
                <a:lnTo>
                  <a:pt x="1050871" y="5056570"/>
                </a:lnTo>
                <a:lnTo>
                  <a:pt x="1095899" y="5075777"/>
                </a:lnTo>
                <a:lnTo>
                  <a:pt x="1144856" y="5075303"/>
                </a:lnTo>
                <a:lnTo>
                  <a:pt x="1193576" y="5054318"/>
                </a:lnTo>
                <a:lnTo>
                  <a:pt x="6357335" y="1602863"/>
                </a:lnTo>
                <a:lnTo>
                  <a:pt x="6512039" y="1505005"/>
                </a:lnTo>
                <a:lnTo>
                  <a:pt x="6512039" y="1497521"/>
                </a:lnTo>
                <a:lnTo>
                  <a:pt x="6438694" y="1384702"/>
                </a:lnTo>
                <a:lnTo>
                  <a:pt x="6438348" y="1384053"/>
                </a:lnTo>
                <a:lnTo>
                  <a:pt x="6435385" y="1379614"/>
                </a:lnTo>
                <a:lnTo>
                  <a:pt x="6372801" y="1283292"/>
                </a:lnTo>
                <a:lnTo>
                  <a:pt x="6371093" y="1283292"/>
                </a:lnTo>
                <a:lnTo>
                  <a:pt x="5598614" y="126113"/>
                </a:lnTo>
                <a:lnTo>
                  <a:pt x="5568273" y="88067"/>
                </a:lnTo>
                <a:lnTo>
                  <a:pt x="5534219" y="56788"/>
                </a:lnTo>
                <a:lnTo>
                  <a:pt x="5496985" y="32308"/>
                </a:lnTo>
                <a:lnTo>
                  <a:pt x="5457106" y="14661"/>
                </a:lnTo>
                <a:lnTo>
                  <a:pt x="5415117" y="3881"/>
                </a:lnTo>
                <a:lnTo>
                  <a:pt x="5371553" y="0"/>
                </a:lnTo>
                <a:close/>
              </a:path>
              <a:path w="6512559" h="5076190">
                <a:moveTo>
                  <a:pt x="6371209" y="1280842"/>
                </a:moveTo>
                <a:lnTo>
                  <a:pt x="6371093" y="1283292"/>
                </a:lnTo>
                <a:lnTo>
                  <a:pt x="6372801" y="1283292"/>
                </a:lnTo>
                <a:lnTo>
                  <a:pt x="6371209" y="1280842"/>
                </a:lnTo>
                <a:close/>
              </a:path>
            </a:pathLst>
          </a:custGeom>
          <a:solidFill>
            <a:srgbClr val="CA0017">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2" name="Google Shape;118;p44"/>
          <p:cNvSpPr/>
          <p:nvPr/>
        </p:nvSpPr>
        <p:spPr>
          <a:xfrm>
            <a:off x="8242560" y="3402360"/>
            <a:ext cx="3943080" cy="1006920"/>
          </a:xfrm>
          <a:custGeom>
            <a:avLst/>
            <a:gdLst>
              <a:gd name="textAreaLeft" fmla="*/ 0 w 3943080"/>
              <a:gd name="textAreaRight" fmla="*/ 3944160 w 3943080"/>
              <a:gd name="textAreaTop" fmla="*/ 0 h 1006920"/>
              <a:gd name="textAreaBottom" fmla="*/ 1008000 h 1006920"/>
            </a:gdLst>
            <a:ahLst/>
            <a:cxnLst/>
            <a:rect l="textAreaLeft" t="textAreaTop" r="textAreaRight" b="textAreaBottom"/>
            <a:pathLst>
              <a:path w="6504305" h="1662429">
                <a:moveTo>
                  <a:pt x="5076599" y="0"/>
                </a:moveTo>
                <a:lnTo>
                  <a:pt x="1403622" y="0"/>
                </a:lnTo>
                <a:lnTo>
                  <a:pt x="0" y="4094"/>
                </a:lnTo>
                <a:lnTo>
                  <a:pt x="1032931" y="1527157"/>
                </a:lnTo>
                <a:lnTo>
                  <a:pt x="1070970" y="1579574"/>
                </a:lnTo>
                <a:lnTo>
                  <a:pt x="1104625" y="1616447"/>
                </a:lnTo>
                <a:lnTo>
                  <a:pt x="1138492" y="1640459"/>
                </a:lnTo>
                <a:lnTo>
                  <a:pt x="1177168" y="1654290"/>
                </a:lnTo>
                <a:lnTo>
                  <a:pt x="1225249" y="1660622"/>
                </a:lnTo>
                <a:lnTo>
                  <a:pt x="1287332" y="1662137"/>
                </a:lnTo>
                <a:lnTo>
                  <a:pt x="6503896" y="1662137"/>
                </a:lnTo>
                <a:lnTo>
                  <a:pt x="5878114" y="789483"/>
                </a:lnTo>
                <a:lnTo>
                  <a:pt x="5437677" y="168612"/>
                </a:lnTo>
                <a:lnTo>
                  <a:pt x="5410658" y="135272"/>
                </a:lnTo>
                <a:lnTo>
                  <a:pt x="5382771" y="105135"/>
                </a:lnTo>
                <a:lnTo>
                  <a:pt x="5352983" y="78393"/>
                </a:lnTo>
                <a:lnTo>
                  <a:pt x="5320263" y="55239"/>
                </a:lnTo>
                <a:lnTo>
                  <a:pt x="5283581" y="35865"/>
                </a:lnTo>
                <a:lnTo>
                  <a:pt x="5241905" y="20462"/>
                </a:lnTo>
                <a:lnTo>
                  <a:pt x="5194203" y="9222"/>
                </a:lnTo>
                <a:lnTo>
                  <a:pt x="5139445" y="2337"/>
                </a:lnTo>
                <a:lnTo>
                  <a:pt x="5076599" y="0"/>
                </a:lnTo>
                <a:close/>
              </a:path>
            </a:pathLst>
          </a:custGeom>
          <a:solidFill>
            <a:srgbClr val="5697C5">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3" name="Google Shape;119;p44"/>
          <p:cNvSpPr/>
          <p:nvPr/>
        </p:nvSpPr>
        <p:spPr>
          <a:xfrm>
            <a:off x="8242560" y="3475080"/>
            <a:ext cx="3948120" cy="3077280"/>
          </a:xfrm>
          <a:custGeom>
            <a:avLst/>
            <a:gdLst>
              <a:gd name="textAreaLeft" fmla="*/ 0 w 3948120"/>
              <a:gd name="textAreaRight" fmla="*/ 3949200 w 3948120"/>
              <a:gd name="textAreaTop" fmla="*/ 0 h 3077280"/>
              <a:gd name="textAreaBottom" fmla="*/ 3078360 h 3077280"/>
            </a:gdLst>
            <a:ahLst/>
            <a:cxnLst/>
            <a:rect l="textAreaLeft" t="textAreaTop" r="textAreaRight" b="textAreaBottom"/>
            <a:pathLst>
              <a:path w="6512559" h="5076190">
                <a:moveTo>
                  <a:pt x="5371553" y="0"/>
                </a:moveTo>
                <a:lnTo>
                  <a:pt x="5326947" y="3052"/>
                </a:lnTo>
                <a:lnTo>
                  <a:pt x="5281835" y="13069"/>
                </a:lnTo>
                <a:lnTo>
                  <a:pt x="5236751" y="30087"/>
                </a:lnTo>
                <a:lnTo>
                  <a:pt x="5192229" y="54136"/>
                </a:lnTo>
                <a:lnTo>
                  <a:pt x="115127" y="3447740"/>
                </a:lnTo>
                <a:lnTo>
                  <a:pt x="111776" y="3451101"/>
                </a:lnTo>
                <a:lnTo>
                  <a:pt x="108080" y="3454179"/>
                </a:lnTo>
                <a:lnTo>
                  <a:pt x="0" y="3528188"/>
                </a:lnTo>
                <a:lnTo>
                  <a:pt x="1013937" y="5018509"/>
                </a:lnTo>
                <a:lnTo>
                  <a:pt x="1050871" y="5056571"/>
                </a:lnTo>
                <a:lnTo>
                  <a:pt x="1095899" y="5075778"/>
                </a:lnTo>
                <a:lnTo>
                  <a:pt x="1144856" y="5075303"/>
                </a:lnTo>
                <a:lnTo>
                  <a:pt x="1193576" y="5054319"/>
                </a:lnTo>
                <a:lnTo>
                  <a:pt x="6357335" y="1602864"/>
                </a:lnTo>
                <a:lnTo>
                  <a:pt x="6512039" y="1505006"/>
                </a:lnTo>
                <a:lnTo>
                  <a:pt x="6512039" y="1497522"/>
                </a:lnTo>
                <a:lnTo>
                  <a:pt x="6438694" y="1384703"/>
                </a:lnTo>
                <a:lnTo>
                  <a:pt x="6438348" y="1384054"/>
                </a:lnTo>
                <a:lnTo>
                  <a:pt x="6435385" y="1379614"/>
                </a:lnTo>
                <a:lnTo>
                  <a:pt x="6372801" y="1283293"/>
                </a:lnTo>
                <a:lnTo>
                  <a:pt x="6371093" y="1283293"/>
                </a:lnTo>
                <a:lnTo>
                  <a:pt x="5598614" y="126103"/>
                </a:lnTo>
                <a:lnTo>
                  <a:pt x="5568273" y="88060"/>
                </a:lnTo>
                <a:lnTo>
                  <a:pt x="5534219" y="56783"/>
                </a:lnTo>
                <a:lnTo>
                  <a:pt x="5496985" y="32305"/>
                </a:lnTo>
                <a:lnTo>
                  <a:pt x="5457106" y="14660"/>
                </a:lnTo>
                <a:lnTo>
                  <a:pt x="5415117" y="3880"/>
                </a:lnTo>
                <a:lnTo>
                  <a:pt x="5371553" y="0"/>
                </a:lnTo>
                <a:close/>
              </a:path>
              <a:path w="6512559" h="5076190">
                <a:moveTo>
                  <a:pt x="6371209" y="1280842"/>
                </a:moveTo>
                <a:lnTo>
                  <a:pt x="6371093" y="1283293"/>
                </a:lnTo>
                <a:lnTo>
                  <a:pt x="6372801" y="1283293"/>
                </a:lnTo>
                <a:lnTo>
                  <a:pt x="6371209" y="1280842"/>
                </a:lnTo>
                <a:close/>
              </a:path>
            </a:pathLst>
          </a:custGeom>
          <a:solidFill>
            <a:srgbClr val="FF6300">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grpSp>
        <p:nvGrpSpPr>
          <p:cNvPr id="34" name="Google Shape;120;p44"/>
          <p:cNvGrpSpPr/>
          <p:nvPr/>
        </p:nvGrpSpPr>
        <p:grpSpPr>
          <a:xfrm>
            <a:off x="842040" y="1661040"/>
            <a:ext cx="2262960" cy="1767600"/>
            <a:chOff x="842040" y="1661040"/>
            <a:chExt cx="2262960" cy="1767600"/>
          </a:xfrm>
        </p:grpSpPr>
        <p:sp>
          <p:nvSpPr>
            <p:cNvPr id="35" name="Google Shape;121;p44"/>
            <p:cNvSpPr/>
            <p:nvPr/>
          </p:nvSpPr>
          <p:spPr>
            <a:xfrm>
              <a:off x="2217600" y="2016720"/>
              <a:ext cx="455760" cy="695880"/>
            </a:xfrm>
            <a:custGeom>
              <a:avLst/>
              <a:gdLst>
                <a:gd name="textAreaLeft" fmla="*/ 0 w 455760"/>
                <a:gd name="textAreaRight" fmla="*/ 456840 w 455760"/>
                <a:gd name="textAreaTop" fmla="*/ 0 h 695880"/>
                <a:gd name="textAreaBottom" fmla="*/ 696960 h 695880"/>
              </a:gdLst>
              <a:ahLst/>
              <a:cxnLst/>
              <a:rect l="textAreaLeft" t="textAreaTop" r="textAreaRight" b="textAreaBottom"/>
              <a:pathLst>
                <a:path w="753110" h="1149350">
                  <a:moveTo>
                    <a:pt x="752584" y="735841"/>
                  </a:moveTo>
                  <a:lnTo>
                    <a:pt x="559239" y="735841"/>
                  </a:lnTo>
                  <a:lnTo>
                    <a:pt x="559239" y="1148823"/>
                  </a:lnTo>
                  <a:lnTo>
                    <a:pt x="752584" y="1148823"/>
                  </a:lnTo>
                  <a:lnTo>
                    <a:pt x="752584" y="735841"/>
                  </a:lnTo>
                  <a:close/>
                </a:path>
                <a:path w="753110" h="1149350">
                  <a:moveTo>
                    <a:pt x="425023" y="0"/>
                  </a:moveTo>
                  <a:lnTo>
                    <a:pt x="376784" y="1945"/>
                  </a:lnTo>
                  <a:lnTo>
                    <a:pt x="331143" y="7785"/>
                  </a:lnTo>
                  <a:lnTo>
                    <a:pt x="288103" y="17519"/>
                  </a:lnTo>
                  <a:lnTo>
                    <a:pt x="247667" y="31150"/>
                  </a:lnTo>
                  <a:lnTo>
                    <a:pt x="209965" y="48332"/>
                  </a:lnTo>
                  <a:lnTo>
                    <a:pt x="175166" y="68711"/>
                  </a:lnTo>
                  <a:lnTo>
                    <a:pt x="143262" y="92280"/>
                  </a:lnTo>
                  <a:lnTo>
                    <a:pt x="114247" y="119033"/>
                  </a:lnTo>
                  <a:lnTo>
                    <a:pt x="88285" y="148902"/>
                  </a:lnTo>
                  <a:lnTo>
                    <a:pt x="65516" y="181762"/>
                  </a:lnTo>
                  <a:lnTo>
                    <a:pt x="45942" y="217613"/>
                  </a:lnTo>
                  <a:lnTo>
                    <a:pt x="29569" y="256452"/>
                  </a:lnTo>
                  <a:lnTo>
                    <a:pt x="16627" y="297947"/>
                  </a:lnTo>
                  <a:lnTo>
                    <a:pt x="7387" y="341734"/>
                  </a:lnTo>
                  <a:lnTo>
                    <a:pt x="1846" y="387816"/>
                  </a:lnTo>
                  <a:lnTo>
                    <a:pt x="0" y="436196"/>
                  </a:lnTo>
                  <a:lnTo>
                    <a:pt x="1547" y="483839"/>
                  </a:lnTo>
                  <a:lnTo>
                    <a:pt x="6190" y="529281"/>
                  </a:lnTo>
                  <a:lnTo>
                    <a:pt x="13932" y="572521"/>
                  </a:lnTo>
                  <a:lnTo>
                    <a:pt x="24774" y="613562"/>
                  </a:lnTo>
                  <a:lnTo>
                    <a:pt x="38502" y="652110"/>
                  </a:lnTo>
                  <a:lnTo>
                    <a:pt x="54925" y="687858"/>
                  </a:lnTo>
                  <a:lnTo>
                    <a:pt x="95881" y="750971"/>
                  </a:lnTo>
                  <a:lnTo>
                    <a:pt x="147666" y="802209"/>
                  </a:lnTo>
                  <a:lnTo>
                    <a:pt x="210925" y="839649"/>
                  </a:lnTo>
                  <a:lnTo>
                    <a:pt x="257816" y="852869"/>
                  </a:lnTo>
                  <a:lnTo>
                    <a:pt x="309332" y="856956"/>
                  </a:lnTo>
                  <a:lnTo>
                    <a:pt x="360200" y="854060"/>
                  </a:lnTo>
                  <a:lnTo>
                    <a:pt x="405149" y="846329"/>
                  </a:lnTo>
                  <a:lnTo>
                    <a:pt x="472602" y="818111"/>
                  </a:lnTo>
                  <a:lnTo>
                    <a:pt x="509691" y="792269"/>
                  </a:lnTo>
                  <a:lnTo>
                    <a:pt x="541471" y="763230"/>
                  </a:lnTo>
                  <a:lnTo>
                    <a:pt x="559239" y="735841"/>
                  </a:lnTo>
                  <a:lnTo>
                    <a:pt x="752584" y="735841"/>
                  </a:lnTo>
                  <a:lnTo>
                    <a:pt x="752584" y="704627"/>
                  </a:lnTo>
                  <a:lnTo>
                    <a:pt x="401066" y="704627"/>
                  </a:lnTo>
                  <a:lnTo>
                    <a:pt x="351878" y="700133"/>
                  </a:lnTo>
                  <a:lnTo>
                    <a:pt x="309782" y="686651"/>
                  </a:lnTo>
                  <a:lnTo>
                    <a:pt x="274780" y="664182"/>
                  </a:lnTo>
                  <a:lnTo>
                    <a:pt x="246872" y="632724"/>
                  </a:lnTo>
                  <a:lnTo>
                    <a:pt x="225541" y="593679"/>
                  </a:lnTo>
                  <a:lnTo>
                    <a:pt x="210314" y="548446"/>
                  </a:lnTo>
                  <a:lnTo>
                    <a:pt x="201182" y="497021"/>
                  </a:lnTo>
                  <a:lnTo>
                    <a:pt x="198140" y="439400"/>
                  </a:lnTo>
                  <a:lnTo>
                    <a:pt x="201932" y="378936"/>
                  </a:lnTo>
                  <a:lnTo>
                    <a:pt x="213312" y="325361"/>
                  </a:lnTo>
                  <a:lnTo>
                    <a:pt x="232287" y="278674"/>
                  </a:lnTo>
                  <a:lnTo>
                    <a:pt x="258861" y="238872"/>
                  </a:lnTo>
                  <a:lnTo>
                    <a:pt x="292109" y="207067"/>
                  </a:lnTo>
                  <a:lnTo>
                    <a:pt x="331150" y="184345"/>
                  </a:lnTo>
                  <a:lnTo>
                    <a:pt x="375985" y="170708"/>
                  </a:lnTo>
                  <a:lnTo>
                    <a:pt x="426615" y="166162"/>
                  </a:lnTo>
                  <a:lnTo>
                    <a:pt x="752584" y="166162"/>
                  </a:lnTo>
                  <a:lnTo>
                    <a:pt x="752584" y="44731"/>
                  </a:lnTo>
                  <a:lnTo>
                    <a:pt x="689052" y="29170"/>
                  </a:lnTo>
                  <a:lnTo>
                    <a:pt x="651611" y="21677"/>
                  </a:lnTo>
                  <a:lnTo>
                    <a:pt x="610379" y="14386"/>
                  </a:lnTo>
                  <a:lnTo>
                    <a:pt x="566429" y="8088"/>
                  </a:lnTo>
                  <a:lnTo>
                    <a:pt x="520885" y="3592"/>
                  </a:lnTo>
                  <a:lnTo>
                    <a:pt x="473750" y="897"/>
                  </a:lnTo>
                  <a:lnTo>
                    <a:pt x="425023" y="0"/>
                  </a:lnTo>
                  <a:close/>
                </a:path>
                <a:path w="753110" h="1149350">
                  <a:moveTo>
                    <a:pt x="752584" y="166162"/>
                  </a:moveTo>
                  <a:lnTo>
                    <a:pt x="426615" y="166162"/>
                  </a:lnTo>
                  <a:lnTo>
                    <a:pt x="450229" y="166414"/>
                  </a:lnTo>
                  <a:lnTo>
                    <a:pt x="471549" y="167168"/>
                  </a:lnTo>
                  <a:lnTo>
                    <a:pt x="522234" y="172213"/>
                  </a:lnTo>
                  <a:lnTo>
                    <a:pt x="559239" y="178947"/>
                  </a:lnTo>
                  <a:lnTo>
                    <a:pt x="559239" y="656702"/>
                  </a:lnTo>
                  <a:lnTo>
                    <a:pt x="511449" y="681719"/>
                  </a:lnTo>
                  <a:lnTo>
                    <a:pt x="469809" y="696102"/>
                  </a:lnTo>
                  <a:lnTo>
                    <a:pt x="424677" y="703682"/>
                  </a:lnTo>
                  <a:lnTo>
                    <a:pt x="401066" y="704627"/>
                  </a:lnTo>
                  <a:lnTo>
                    <a:pt x="752584" y="704627"/>
                  </a:lnTo>
                  <a:lnTo>
                    <a:pt x="752584" y="166162"/>
                  </a:lnTo>
                  <a:close/>
                </a:path>
              </a:pathLst>
            </a:custGeom>
            <a:solidFill>
              <a:srgbClr val="3B383B"/>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6" name="Google Shape;122;p44"/>
            <p:cNvSpPr/>
            <p:nvPr/>
          </p:nvSpPr>
          <p:spPr>
            <a:xfrm>
              <a:off x="1865880" y="1774080"/>
              <a:ext cx="263880" cy="761760"/>
            </a:xfrm>
            <a:custGeom>
              <a:avLst/>
              <a:gdLst>
                <a:gd name="textAreaLeft" fmla="*/ 0 w 263880"/>
                <a:gd name="textAreaRight" fmla="*/ 264960 w 263880"/>
                <a:gd name="textAreaTop" fmla="*/ 0 h 761760"/>
                <a:gd name="textAreaBottom" fmla="*/ 762840 h 761760"/>
              </a:gdLst>
              <a:ahLst/>
              <a:cxnLst/>
              <a:rect l="textAreaLeft" t="textAreaTop" r="textAreaRight" b="textAreaBottom"/>
              <a:pathLst>
                <a:path w="436879" h="1257935">
                  <a:moveTo>
                    <a:pt x="436751" y="680"/>
                  </a:moveTo>
                  <a:lnTo>
                    <a:pt x="293331" y="680"/>
                  </a:lnTo>
                  <a:lnTo>
                    <a:pt x="293331" y="1141"/>
                  </a:lnTo>
                  <a:lnTo>
                    <a:pt x="240783" y="7585"/>
                  </a:lnTo>
                  <a:lnTo>
                    <a:pt x="194712" y="20205"/>
                  </a:lnTo>
                  <a:lnTo>
                    <a:pt x="153907" y="38830"/>
                  </a:lnTo>
                  <a:lnTo>
                    <a:pt x="117155" y="63289"/>
                  </a:lnTo>
                  <a:lnTo>
                    <a:pt x="83243" y="93410"/>
                  </a:lnTo>
                  <a:lnTo>
                    <a:pt x="34990" y="159495"/>
                  </a:lnTo>
                  <a:lnTo>
                    <a:pt x="10291" y="223423"/>
                  </a:lnTo>
                  <a:lnTo>
                    <a:pt x="1257" y="271686"/>
                  </a:lnTo>
                  <a:lnTo>
                    <a:pt x="0" y="290776"/>
                  </a:lnTo>
                  <a:lnTo>
                    <a:pt x="0" y="1257930"/>
                  </a:lnTo>
                  <a:lnTo>
                    <a:pt x="199585" y="1257930"/>
                  </a:lnTo>
                  <a:lnTo>
                    <a:pt x="199585" y="554318"/>
                  </a:lnTo>
                  <a:lnTo>
                    <a:pt x="385286" y="554318"/>
                  </a:lnTo>
                  <a:lnTo>
                    <a:pt x="411735" y="544808"/>
                  </a:lnTo>
                  <a:lnTo>
                    <a:pt x="427380" y="526070"/>
                  </a:lnTo>
                  <a:lnTo>
                    <a:pt x="434845" y="507752"/>
                  </a:lnTo>
                  <a:lnTo>
                    <a:pt x="436751" y="499503"/>
                  </a:lnTo>
                  <a:lnTo>
                    <a:pt x="436751" y="356313"/>
                  </a:lnTo>
                  <a:lnTo>
                    <a:pt x="199585" y="356313"/>
                  </a:lnTo>
                  <a:lnTo>
                    <a:pt x="199585" y="303184"/>
                  </a:lnTo>
                  <a:lnTo>
                    <a:pt x="206925" y="255269"/>
                  </a:lnTo>
                  <a:lnTo>
                    <a:pt x="230914" y="225417"/>
                  </a:lnTo>
                  <a:lnTo>
                    <a:pt x="278314" y="201407"/>
                  </a:lnTo>
                  <a:lnTo>
                    <a:pt x="295090" y="198287"/>
                  </a:lnTo>
                  <a:lnTo>
                    <a:pt x="295676" y="198140"/>
                  </a:lnTo>
                  <a:lnTo>
                    <a:pt x="436751" y="198140"/>
                  </a:lnTo>
                  <a:lnTo>
                    <a:pt x="436751" y="680"/>
                  </a:lnTo>
                  <a:close/>
                </a:path>
                <a:path w="436879" h="1257935">
                  <a:moveTo>
                    <a:pt x="385286" y="554318"/>
                  </a:moveTo>
                  <a:lnTo>
                    <a:pt x="199585" y="554318"/>
                  </a:lnTo>
                  <a:lnTo>
                    <a:pt x="329357" y="555998"/>
                  </a:lnTo>
                  <a:lnTo>
                    <a:pt x="357847" y="555578"/>
                  </a:lnTo>
                  <a:lnTo>
                    <a:pt x="385286" y="554318"/>
                  </a:lnTo>
                  <a:close/>
                </a:path>
                <a:path w="436879" h="1257935">
                  <a:moveTo>
                    <a:pt x="322639" y="0"/>
                  </a:moveTo>
                  <a:lnTo>
                    <a:pt x="316524" y="0"/>
                  </a:lnTo>
                  <a:lnTo>
                    <a:pt x="310995" y="481"/>
                  </a:lnTo>
                  <a:lnTo>
                    <a:pt x="305132" y="680"/>
                  </a:lnTo>
                  <a:lnTo>
                    <a:pt x="349853" y="680"/>
                  </a:lnTo>
                  <a:lnTo>
                    <a:pt x="343467" y="401"/>
                  </a:lnTo>
                  <a:lnTo>
                    <a:pt x="336823" y="187"/>
                  </a:lnTo>
                  <a:lnTo>
                    <a:pt x="329890" y="48"/>
                  </a:lnTo>
                  <a:lnTo>
                    <a:pt x="322639" y="0"/>
                  </a:lnTo>
                  <a:close/>
                </a:path>
              </a:pathLst>
            </a:custGeom>
            <a:solidFill>
              <a:srgbClr val="3B383B"/>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7" name="Google Shape;123;p44"/>
            <p:cNvSpPr/>
            <p:nvPr/>
          </p:nvSpPr>
          <p:spPr>
            <a:xfrm>
              <a:off x="842040" y="1661040"/>
              <a:ext cx="268200" cy="1032120"/>
            </a:xfrm>
            <a:custGeom>
              <a:avLst/>
              <a:gdLst>
                <a:gd name="textAreaLeft" fmla="*/ 0 w 268200"/>
                <a:gd name="textAreaRight" fmla="*/ 269280 w 268200"/>
                <a:gd name="textAreaTop" fmla="*/ 0 h 1032120"/>
                <a:gd name="textAreaBottom" fmla="*/ 1033200 h 1032120"/>
              </a:gdLst>
              <a:ahLst/>
              <a:cxnLst/>
              <a:rect l="textAreaLeft" t="textAreaTop" r="textAreaRight" b="textAreaBottom"/>
              <a:pathLst>
                <a:path w="443864" h="1703704">
                  <a:moveTo>
                    <a:pt x="417003" y="0"/>
                  </a:moveTo>
                  <a:lnTo>
                    <a:pt x="390396" y="18638"/>
                  </a:lnTo>
                  <a:lnTo>
                    <a:pt x="49181" y="242579"/>
                  </a:lnTo>
                  <a:lnTo>
                    <a:pt x="23633" y="263830"/>
                  </a:lnTo>
                  <a:lnTo>
                    <a:pt x="8711" y="285645"/>
                  </a:lnTo>
                  <a:lnTo>
                    <a:pt x="1729" y="309997"/>
                  </a:lnTo>
                  <a:lnTo>
                    <a:pt x="0" y="338858"/>
                  </a:lnTo>
                  <a:lnTo>
                    <a:pt x="0" y="1703581"/>
                  </a:lnTo>
                  <a:lnTo>
                    <a:pt x="410259" y="1429537"/>
                  </a:lnTo>
                  <a:lnTo>
                    <a:pt x="438450" y="1384419"/>
                  </a:lnTo>
                  <a:lnTo>
                    <a:pt x="443494" y="41349"/>
                  </a:lnTo>
                  <a:lnTo>
                    <a:pt x="434924" y="27330"/>
                  </a:lnTo>
                  <a:lnTo>
                    <a:pt x="426310" y="13956"/>
                  </a:lnTo>
                  <a:lnTo>
                    <a:pt x="419665" y="3941"/>
                  </a:lnTo>
                  <a:lnTo>
                    <a:pt x="417003" y="0"/>
                  </a:lnTo>
                  <a:close/>
                </a:path>
              </a:pathLst>
            </a:custGeom>
            <a:solidFill>
              <a:srgbClr val="FF6300"/>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8" name="Google Shape;124;p44"/>
            <p:cNvSpPr/>
            <p:nvPr/>
          </p:nvSpPr>
          <p:spPr>
            <a:xfrm>
              <a:off x="871920" y="1661040"/>
              <a:ext cx="813240" cy="1032120"/>
            </a:xfrm>
            <a:custGeom>
              <a:avLst/>
              <a:gdLst>
                <a:gd name="textAreaLeft" fmla="*/ 0 w 813240"/>
                <a:gd name="textAreaRight" fmla="*/ 814320 w 813240"/>
                <a:gd name="textAreaTop" fmla="*/ 0 h 1032120"/>
                <a:gd name="textAreaBottom" fmla="*/ 1033200 h 1032120"/>
              </a:gdLst>
              <a:ahLst/>
              <a:cxnLst/>
              <a:rect l="textAreaLeft" t="textAreaTop" r="textAreaRight" b="textAreaBottom"/>
              <a:pathLst>
                <a:path w="1343025" h="1703704">
                  <a:moveTo>
                    <a:pt x="396888" y="0"/>
                  </a:moveTo>
                  <a:lnTo>
                    <a:pt x="365622" y="20083"/>
                  </a:lnTo>
                  <a:lnTo>
                    <a:pt x="365444" y="20177"/>
                  </a:lnTo>
                  <a:lnTo>
                    <a:pt x="338115" y="37726"/>
                  </a:lnTo>
                  <a:lnTo>
                    <a:pt x="338764" y="37758"/>
                  </a:lnTo>
                  <a:lnTo>
                    <a:pt x="32365" y="239741"/>
                  </a:lnTo>
                  <a:lnTo>
                    <a:pt x="10543" y="261350"/>
                  </a:lnTo>
                  <a:lnTo>
                    <a:pt x="0" y="287717"/>
                  </a:lnTo>
                  <a:lnTo>
                    <a:pt x="875" y="316658"/>
                  </a:lnTo>
                  <a:lnTo>
                    <a:pt x="13308" y="345989"/>
                  </a:lnTo>
                  <a:lnTo>
                    <a:pt x="911877" y="1673488"/>
                  </a:lnTo>
                  <a:lnTo>
                    <a:pt x="912768" y="1674357"/>
                  </a:lnTo>
                  <a:lnTo>
                    <a:pt x="913574" y="1675331"/>
                  </a:lnTo>
                  <a:lnTo>
                    <a:pt x="933175" y="1703592"/>
                  </a:lnTo>
                  <a:lnTo>
                    <a:pt x="1327792" y="1438479"/>
                  </a:lnTo>
                  <a:lnTo>
                    <a:pt x="1337870" y="1428821"/>
                  </a:lnTo>
                  <a:lnTo>
                    <a:pt x="1342955" y="1417047"/>
                  </a:lnTo>
                  <a:lnTo>
                    <a:pt x="1342827" y="1404246"/>
                  </a:lnTo>
                  <a:lnTo>
                    <a:pt x="1337268" y="1391507"/>
                  </a:lnTo>
                  <a:lnTo>
                    <a:pt x="423379" y="41359"/>
                  </a:lnTo>
                  <a:lnTo>
                    <a:pt x="396888" y="0"/>
                  </a:lnTo>
                  <a:close/>
                </a:path>
              </a:pathLst>
            </a:custGeom>
            <a:solidFill>
              <a:srgbClr val="CA0017"/>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9" name="Google Shape;125;p44"/>
            <p:cNvSpPr/>
            <p:nvPr/>
          </p:nvSpPr>
          <p:spPr>
            <a:xfrm>
              <a:off x="871560" y="1661040"/>
              <a:ext cx="256320" cy="574200"/>
            </a:xfrm>
            <a:custGeom>
              <a:avLst/>
              <a:gdLst>
                <a:gd name="textAreaLeft" fmla="*/ 0 w 256320"/>
                <a:gd name="textAreaRight" fmla="*/ 257400 w 256320"/>
                <a:gd name="textAreaTop" fmla="*/ 0 h 574200"/>
                <a:gd name="textAreaBottom" fmla="*/ 575280 h 574200"/>
              </a:gdLst>
              <a:ahLst/>
              <a:cxnLst/>
              <a:rect l="textAreaLeft" t="textAreaTop" r="textAreaRight" b="textAreaBottom"/>
              <a:pathLst>
                <a:path w="424180" h="948689">
                  <a:moveTo>
                    <a:pt x="397516" y="0"/>
                  </a:moveTo>
                  <a:lnTo>
                    <a:pt x="370910" y="18638"/>
                  </a:lnTo>
                  <a:lnTo>
                    <a:pt x="29695" y="242579"/>
                  </a:lnTo>
                  <a:lnTo>
                    <a:pt x="27978" y="243751"/>
                  </a:lnTo>
                  <a:lnTo>
                    <a:pt x="26344" y="244903"/>
                  </a:lnTo>
                  <a:lnTo>
                    <a:pt x="24742" y="246065"/>
                  </a:lnTo>
                  <a:lnTo>
                    <a:pt x="7594" y="267381"/>
                  </a:lnTo>
                  <a:lnTo>
                    <a:pt x="0" y="292269"/>
                  </a:lnTo>
                  <a:lnTo>
                    <a:pt x="2072" y="319036"/>
                  </a:lnTo>
                  <a:lnTo>
                    <a:pt x="13926" y="345989"/>
                  </a:lnTo>
                  <a:lnTo>
                    <a:pt x="421673" y="948369"/>
                  </a:lnTo>
                  <a:lnTo>
                    <a:pt x="424008" y="41359"/>
                  </a:lnTo>
                  <a:lnTo>
                    <a:pt x="397516" y="0"/>
                  </a:lnTo>
                  <a:close/>
                </a:path>
              </a:pathLst>
            </a:custGeom>
            <a:solidFill>
              <a:srgbClr val="B70005"/>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40" name="Google Shape;126;p44"/>
            <p:cNvSpPr/>
            <p:nvPr/>
          </p:nvSpPr>
          <p:spPr>
            <a:xfrm>
              <a:off x="1437120" y="1662840"/>
              <a:ext cx="266040" cy="1030680"/>
            </a:xfrm>
            <a:custGeom>
              <a:avLst/>
              <a:gdLst>
                <a:gd name="textAreaLeft" fmla="*/ 0 w 266040"/>
                <a:gd name="textAreaRight" fmla="*/ 267120 w 266040"/>
                <a:gd name="textAreaTop" fmla="*/ 0 h 1030680"/>
                <a:gd name="textAreaBottom" fmla="*/ 1031760 h 1030680"/>
              </a:gdLst>
              <a:ahLst/>
              <a:cxnLst/>
              <a:rect l="textAreaLeft" t="textAreaTop" r="textAreaRight" b="textAreaBottom"/>
              <a:pathLst>
                <a:path w="440689" h="1701165">
                  <a:moveTo>
                    <a:pt x="440101" y="0"/>
                  </a:moveTo>
                  <a:lnTo>
                    <a:pt x="44647" y="278776"/>
                  </a:lnTo>
                  <a:lnTo>
                    <a:pt x="11934" y="314125"/>
                  </a:lnTo>
                  <a:lnTo>
                    <a:pt x="0" y="373182"/>
                  </a:lnTo>
                  <a:lnTo>
                    <a:pt x="89" y="1363958"/>
                  </a:lnTo>
                  <a:lnTo>
                    <a:pt x="1078" y="1700555"/>
                  </a:lnTo>
                  <a:lnTo>
                    <a:pt x="404364" y="1430469"/>
                  </a:lnTo>
                  <a:lnTo>
                    <a:pt x="423593" y="1416058"/>
                  </a:lnTo>
                  <a:lnTo>
                    <a:pt x="434362" y="1402872"/>
                  </a:lnTo>
                  <a:lnTo>
                    <a:pt x="439066" y="1386856"/>
                  </a:lnTo>
                  <a:lnTo>
                    <a:pt x="440101" y="1363958"/>
                  </a:lnTo>
                  <a:lnTo>
                    <a:pt x="440101" y="0"/>
                  </a:lnTo>
                  <a:close/>
                </a:path>
              </a:pathLst>
            </a:custGeom>
            <a:solidFill>
              <a:srgbClr val="5697C5"/>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41" name="Google Shape;127;p44"/>
            <p:cNvSpPr/>
            <p:nvPr/>
          </p:nvSpPr>
          <p:spPr>
            <a:xfrm>
              <a:off x="1437120" y="2141640"/>
              <a:ext cx="248400" cy="551520"/>
            </a:xfrm>
            <a:custGeom>
              <a:avLst/>
              <a:gdLst>
                <a:gd name="textAreaLeft" fmla="*/ 0 w 248400"/>
                <a:gd name="textAreaRight" fmla="*/ 249480 w 248400"/>
                <a:gd name="textAreaTop" fmla="*/ 0 h 551520"/>
                <a:gd name="textAreaBottom" fmla="*/ 552600 h 551520"/>
              </a:gdLst>
              <a:ahLst/>
              <a:cxnLst/>
              <a:rect l="textAreaLeft" t="textAreaTop" r="textAreaRight" b="textAreaBottom"/>
              <a:pathLst>
                <a:path w="411480" h="911225">
                  <a:moveTo>
                    <a:pt x="0" y="0"/>
                  </a:moveTo>
                  <a:lnTo>
                    <a:pt x="0" y="543679"/>
                  </a:lnTo>
                  <a:lnTo>
                    <a:pt x="1088" y="910684"/>
                  </a:lnTo>
                  <a:lnTo>
                    <a:pt x="395987" y="646210"/>
                  </a:lnTo>
                  <a:lnTo>
                    <a:pt x="406022" y="636456"/>
                  </a:lnTo>
                  <a:lnTo>
                    <a:pt x="411009" y="624462"/>
                  </a:lnTo>
                  <a:lnTo>
                    <a:pt x="410784" y="611439"/>
                  </a:lnTo>
                  <a:lnTo>
                    <a:pt x="405181" y="598599"/>
                  </a:lnTo>
                  <a:lnTo>
                    <a:pt x="0" y="0"/>
                  </a:lnTo>
                  <a:close/>
                </a:path>
              </a:pathLst>
            </a:custGeom>
            <a:solidFill>
              <a:srgbClr val="423B98"/>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42" name="Google Shape;128;p44"/>
            <p:cNvSpPr/>
            <p:nvPr/>
          </p:nvSpPr>
          <p:spPr>
            <a:xfrm>
              <a:off x="1841040" y="2849040"/>
              <a:ext cx="1263960" cy="579600"/>
            </a:xfrm>
            <a:prstGeom prst="rect">
              <a:avLst/>
            </a:prstGeom>
            <a:noFill/>
            <a:ln w="0">
              <a:noFill/>
            </a:ln>
          </p:spPr>
          <p:style>
            <a:lnRef idx="0">
              <a:scrgbClr r="0" g="0" b="0"/>
            </a:lnRef>
            <a:fillRef idx="0">
              <a:scrgbClr r="0" g="0" b="0"/>
            </a:fillRef>
            <a:effectRef idx="0">
              <a:scrgbClr r="0" g="0" b="0"/>
            </a:effectRef>
            <a:fontRef idx="minor"/>
          </p:style>
          <p:txBody>
            <a:bodyPr lIns="0" tIns="52920" rIns="0" bIns="0" anchor="t">
              <a:spAutoFit/>
            </a:bodyPr>
            <a:lstStyle/>
            <a:p>
              <a:pPr marL="7560">
                <a:lnSpc>
                  <a:spcPct val="100000"/>
                </a:lnSpc>
                <a:tabLst>
                  <a:tab pos="0" algn="l"/>
                </a:tabLst>
              </a:pPr>
              <a:r>
                <a:rPr lang="es-ES" sz="1729" b="0" strike="noStrike" spc="-1">
                  <a:solidFill>
                    <a:srgbClr val="3B383B"/>
                  </a:solidFill>
                  <a:latin typeface="Ubuntu"/>
                  <a:ea typeface="Ubuntu"/>
                </a:rPr>
                <a:t>reinventing  consulting</a:t>
              </a:r>
              <a:endParaRPr lang="es-ES" sz="1729" b="0" strike="noStrike" spc="-1">
                <a:solidFill>
                  <a:srgbClr val="FFFFFF"/>
                </a:solidFill>
                <a:latin typeface="Arial"/>
              </a:endParaRPr>
            </a:p>
          </p:txBody>
        </p:sp>
      </p:gr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s-ES" sz="1800" b="0" strike="noStrike" spc="-1">
                <a:solidFill>
                  <a:srgbClr val="FFFFFF"/>
                </a:solidFill>
                <a:latin typeface="Arial"/>
              </a:rPr>
              <a:t>Pulse para editar el formato del texto de título</a:t>
            </a:r>
          </a:p>
        </p:txBody>
      </p:sp>
      <p:sp>
        <p:nvSpPr>
          <p:cNvPr id="44"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s-ES" sz="1800" b="0" strike="noStrike" spc="-1">
                <a:solidFill>
                  <a:srgbClr val="FFFFFF"/>
                </a:solidFill>
                <a:latin typeface="Arial"/>
              </a:rPr>
              <a:t>Pulse para editar el formato de texto del esquema</a:t>
            </a:r>
          </a:p>
          <a:p>
            <a:pPr marL="864000" lvl="1" indent="-324000">
              <a:spcBef>
                <a:spcPts val="1134"/>
              </a:spcBef>
              <a:buClr>
                <a:srgbClr val="FFFFFF"/>
              </a:buClr>
              <a:buSzPct val="75000"/>
              <a:buFont typeface="Symbol" charset="2"/>
              <a:buChar char=""/>
            </a:pPr>
            <a:r>
              <a:rPr lang="es-ES" sz="1800" b="0" strike="noStrike" spc="-1">
                <a:solidFill>
                  <a:srgbClr val="FFFFFF"/>
                </a:solidFill>
                <a:latin typeface="Arial"/>
              </a:rPr>
              <a:t>Segundo nivel del esquema</a:t>
            </a:r>
          </a:p>
          <a:p>
            <a:pPr marL="1296000" lvl="2" indent="-288000">
              <a:spcBef>
                <a:spcPts val="850"/>
              </a:spcBef>
              <a:buClr>
                <a:srgbClr val="FFFFFF"/>
              </a:buClr>
              <a:buSzPct val="45000"/>
              <a:buFont typeface="Wingdings" charset="2"/>
              <a:buChar char=""/>
            </a:pPr>
            <a:r>
              <a:rPr lang="es-ES" sz="1800" b="0" strike="noStrike" spc="-1">
                <a:solidFill>
                  <a:srgbClr val="FFFFFF"/>
                </a:solidFill>
                <a:latin typeface="Arial"/>
              </a:rPr>
              <a:t>Tercer nivel del esquema</a:t>
            </a:r>
          </a:p>
          <a:p>
            <a:pPr marL="1728000" lvl="3" indent="-216000">
              <a:spcBef>
                <a:spcPts val="567"/>
              </a:spcBef>
              <a:buClr>
                <a:srgbClr val="FFFFFF"/>
              </a:buClr>
              <a:buSzPct val="75000"/>
              <a:buFont typeface="Symbol" charset="2"/>
              <a:buChar char=""/>
            </a:pPr>
            <a:r>
              <a:rPr lang="es-ES" sz="1800" b="0" strike="noStrike" spc="-1">
                <a:solidFill>
                  <a:srgbClr val="FFFFFF"/>
                </a:solidFill>
                <a:latin typeface="Arial"/>
              </a:rPr>
              <a:t>Cuarto nivel del esquema</a:t>
            </a:r>
          </a:p>
          <a:p>
            <a:pPr marL="2160000" lvl="4" indent="-216000">
              <a:spcBef>
                <a:spcPts val="283"/>
              </a:spcBef>
              <a:buClr>
                <a:srgbClr val="FFFFFF"/>
              </a:buClr>
              <a:buSzPct val="45000"/>
              <a:buFont typeface="Wingdings" charset="2"/>
              <a:buChar char=""/>
            </a:pPr>
            <a:r>
              <a:rPr lang="es-ES" sz="1800" b="0" strike="noStrike" spc="-1">
                <a:solidFill>
                  <a:srgbClr val="FFFFFF"/>
                </a:solidFill>
                <a:latin typeface="Arial"/>
              </a:rPr>
              <a:t>Quinto nivel del esquema</a:t>
            </a:r>
          </a:p>
          <a:p>
            <a:pPr marL="2592000" lvl="5" indent="-216000">
              <a:spcBef>
                <a:spcPts val="283"/>
              </a:spcBef>
              <a:buClr>
                <a:srgbClr val="FFFFFF"/>
              </a:buClr>
              <a:buSzPct val="45000"/>
              <a:buFont typeface="Wingdings" charset="2"/>
              <a:buChar char=""/>
            </a:pPr>
            <a:r>
              <a:rPr lang="es-ES" sz="1800" b="0" strike="noStrike" spc="-1">
                <a:solidFill>
                  <a:srgbClr val="FFFFFF"/>
                </a:solidFill>
                <a:latin typeface="Arial"/>
              </a:rPr>
              <a:t>Sexto nivel del esquema</a:t>
            </a:r>
          </a:p>
          <a:p>
            <a:pPr marL="3024000" lvl="6" indent="-216000">
              <a:spcBef>
                <a:spcPts val="283"/>
              </a:spcBef>
              <a:buClr>
                <a:srgbClr val="FFFFFF"/>
              </a:buClr>
              <a:buSzPct val="45000"/>
              <a:buFont typeface="Wingdings" charset="2"/>
              <a:buChar char=""/>
            </a:pPr>
            <a:r>
              <a:rPr lang="es-ES" sz="1800" b="0" strike="noStrike" spc="-1">
                <a:solidFill>
                  <a:srgbClr val="FFFFFF"/>
                </a:solidFill>
                <a:latin typeface="Arial"/>
              </a:rPr>
              <a:t>Séptimo nivel del esquema</a:t>
            </a:r>
          </a:p>
        </p:txBody>
      </p:sp>
      <p:sp>
        <p:nvSpPr>
          <p:cNvPr id="45" name="PlaceHolder 3"/>
          <p:cNvSpPr>
            <a:spLocks noGrp="1"/>
          </p:cNvSpPr>
          <p:nvPr>
            <p:ph type="ftr" idx="3"/>
          </p:nvPr>
        </p:nvSpPr>
        <p:spPr>
          <a:xfrm>
            <a:off x="4038480" y="6356520"/>
            <a:ext cx="4113720" cy="363960"/>
          </a:xfrm>
          <a:prstGeom prst="rect">
            <a:avLst/>
          </a:prstGeom>
          <a:noFill/>
          <a:ln w="0">
            <a:noFill/>
          </a:ln>
        </p:spPr>
        <p:txBody>
          <a:bodyPr lIns="91440" tIns="45720" rIns="91440" bIns="45720" anchor="t">
            <a:noAutofit/>
          </a:bodyPr>
          <a:lstStyle>
            <a:lvl1pPr indent="0" algn="ctr">
              <a:lnSpc>
                <a:spcPct val="100000"/>
              </a:lnSpc>
              <a:buNone/>
              <a:tabLst>
                <a:tab pos="0" algn="l"/>
              </a:tabLst>
              <a:defRPr lang="es-ES" sz="1400" b="0" strike="noStrike" spc="-1">
                <a:solidFill>
                  <a:srgbClr val="FFFFFF"/>
                </a:solidFill>
                <a:latin typeface="Times New Roman"/>
              </a:defRPr>
            </a:lvl1pPr>
          </a:lstStyle>
          <a:p>
            <a:pPr indent="0" algn="ctr">
              <a:lnSpc>
                <a:spcPct val="100000"/>
              </a:lnSpc>
              <a:buNone/>
              <a:tabLst>
                <a:tab pos="0" algn="l"/>
              </a:tabLst>
            </a:pPr>
            <a:r>
              <a:rPr lang="es-ES" sz="1400" b="0" strike="noStrike" spc="-1">
                <a:solidFill>
                  <a:srgbClr val="FFFFFF"/>
                </a:solidFill>
                <a:latin typeface="Times New Roman"/>
              </a:rPr>
              <a:t>&lt;pie de página&gt;</a:t>
            </a:r>
          </a:p>
        </p:txBody>
      </p:sp>
      <p:sp>
        <p:nvSpPr>
          <p:cNvPr id="46" name="PlaceHolder 4"/>
          <p:cNvSpPr>
            <a:spLocks noGrp="1"/>
          </p:cNvSpPr>
          <p:nvPr>
            <p:ph type="sldNum" idx="4"/>
          </p:nvPr>
        </p:nvSpPr>
        <p:spPr>
          <a:xfrm>
            <a:off x="0" y="0"/>
            <a:ext cx="2998800" cy="2998800"/>
          </a:xfrm>
          <a:prstGeom prst="rect">
            <a:avLst/>
          </a:prstGeom>
          <a:noFill/>
          <a:ln w="0">
            <a:noFill/>
          </a:ln>
        </p:spPr>
        <p:txBody>
          <a:bodyPr lIns="91440" tIns="45720" rIns="91440" bIns="45720" anchor="t">
            <a:noAutofit/>
          </a:bodyPr>
          <a:lstStyle>
            <a:lvl1pPr indent="0">
              <a:lnSpc>
                <a:spcPct val="100000"/>
              </a:lnSpc>
              <a:buNone/>
              <a:tabLst>
                <a:tab pos="0" algn="l"/>
              </a:tabLst>
              <a:defRPr lang="es-ES" sz="1400" b="0" strike="noStrike" spc="-1">
                <a:solidFill>
                  <a:schemeClr val="dk2"/>
                </a:solidFill>
                <a:latin typeface="Arial"/>
                <a:ea typeface="Arial"/>
              </a:defRPr>
            </a:lvl1pPr>
          </a:lstStyle>
          <a:p>
            <a:pPr indent="0">
              <a:lnSpc>
                <a:spcPct val="100000"/>
              </a:lnSpc>
              <a:buNone/>
              <a:tabLst>
                <a:tab pos="0" algn="l"/>
              </a:tabLst>
            </a:pPr>
            <a:fld id="{973A0637-01CC-42E4-8609-F51F666DEA49}" type="slidenum">
              <a:rPr lang="es-ES" sz="1400" b="0" strike="noStrike" spc="-1">
                <a:solidFill>
                  <a:schemeClr val="dk2"/>
                </a:solidFill>
                <a:latin typeface="Arial"/>
                <a:ea typeface="Arial"/>
              </a:rPr>
              <a:t>‹Nº›</a:t>
            </a:fld>
            <a:endParaRPr lang="es-ES" sz="1400" b="0" strike="noStrike" spc="-1">
              <a:solidFill>
                <a:srgbClr val="FFFFFF"/>
              </a:solidFill>
              <a:latin typeface="Times New Roman"/>
            </a:endParaRPr>
          </a:p>
        </p:txBody>
      </p:sp>
      <p:sp>
        <p:nvSpPr>
          <p:cNvPr id="47" name="PlaceHolder 5"/>
          <p:cNvSpPr>
            <a:spLocks noGrp="1"/>
          </p:cNvSpPr>
          <p:nvPr>
            <p:ph type="dt" idx="5"/>
          </p:nvPr>
        </p:nvSpPr>
        <p:spPr>
          <a:xfrm>
            <a:off x="0" y="0"/>
            <a:ext cx="2998800" cy="2998800"/>
          </a:xfrm>
          <a:prstGeom prst="rect">
            <a:avLst/>
          </a:prstGeom>
          <a:noFill/>
          <a:ln w="0">
            <a:noFill/>
          </a:ln>
        </p:spPr>
        <p:txBody>
          <a:bodyPr lIns="91440" tIns="45720" rIns="91440" bIns="45720" anchor="t">
            <a:noAutofit/>
          </a:bodyPr>
          <a:lstStyle>
            <a:lvl1pPr indent="0">
              <a:buNone/>
              <a:defRPr lang="es-ES" sz="1400" b="0" strike="noStrike" spc="-1">
                <a:solidFill>
                  <a:srgbClr val="FFFFFF"/>
                </a:solidFill>
                <a:latin typeface="Times New Roman"/>
              </a:defRPr>
            </a:lvl1pPr>
          </a:lstStyle>
          <a:p>
            <a:pPr indent="0">
              <a:buNone/>
            </a:pPr>
            <a:r>
              <a:rPr lang="es-ES" sz="1400" b="0" strike="noStrike" spc="-1">
                <a:solidFill>
                  <a:srgbClr val="FFFFFF"/>
                </a:solidFill>
                <a:latin typeface="Times New Roman"/>
              </a:rPr>
              <a:t>&lt;fecha/hora&gt;</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5" name="Google Shape;27;p28"/>
          <p:cNvPicPr/>
          <p:nvPr/>
        </p:nvPicPr>
        <p:blipFill>
          <a:blip r:embed="rId3"/>
          <a:stretch/>
        </p:blipFill>
        <p:spPr>
          <a:xfrm>
            <a:off x="450000" y="5927040"/>
            <a:ext cx="448920" cy="556200"/>
          </a:xfrm>
          <a:prstGeom prst="rect">
            <a:avLst/>
          </a:prstGeom>
          <a:ln w="0">
            <a:noFill/>
          </a:ln>
        </p:spPr>
      </p:pic>
      <p:pic>
        <p:nvPicPr>
          <p:cNvPr id="56" name="Google Shape;28;p28"/>
          <p:cNvPicPr/>
          <p:nvPr/>
        </p:nvPicPr>
        <p:blipFill>
          <a:blip r:embed="rId4"/>
          <a:stretch/>
        </p:blipFill>
        <p:spPr>
          <a:xfrm rot="10800000" flipH="1">
            <a:off x="0" y="0"/>
            <a:ext cx="12190680" cy="1692000"/>
          </a:xfrm>
          <a:prstGeom prst="rect">
            <a:avLst/>
          </a:prstGeom>
          <a:ln w="0">
            <a:noFill/>
          </a:ln>
        </p:spPr>
      </p:pic>
      <p:sp>
        <p:nvSpPr>
          <p:cNvPr id="57" name="PlaceHolder 1"/>
          <p:cNvSpPr>
            <a:spLocks noGrp="1"/>
          </p:cNvSpPr>
          <p:nvPr>
            <p:ph type="sldNum" idx="7"/>
          </p:nvPr>
        </p:nvSpPr>
        <p:spPr>
          <a:xfrm>
            <a:off x="11296080" y="6215040"/>
            <a:ext cx="455040" cy="191880"/>
          </a:xfrm>
          <a:prstGeom prst="rect">
            <a:avLst/>
          </a:prstGeom>
          <a:noFill/>
          <a:ln w="0">
            <a:noFill/>
          </a:ln>
        </p:spPr>
        <p:txBody>
          <a:bodyPr lIns="122040" tIns="95760" rIns="122040" bIns="95760" anchor="ctr">
            <a:noAutofit/>
          </a:bodyPr>
          <a:lstStyle>
            <a:lvl1pPr indent="0" algn="ctr">
              <a:lnSpc>
                <a:spcPct val="100000"/>
              </a:lnSpc>
              <a:buNone/>
              <a:tabLst>
                <a:tab pos="0" algn="l"/>
              </a:tabLst>
              <a:defRPr lang="es-ES" sz="1600" b="0" strike="noStrike" spc="-1">
                <a:solidFill>
                  <a:schemeClr val="dk2"/>
                </a:solidFill>
                <a:latin typeface="Ubuntu Light"/>
                <a:ea typeface="Ubuntu Light"/>
              </a:defRPr>
            </a:lvl1pPr>
          </a:lstStyle>
          <a:p>
            <a:pPr indent="0" algn="ctr">
              <a:lnSpc>
                <a:spcPct val="100000"/>
              </a:lnSpc>
              <a:buNone/>
              <a:tabLst>
                <a:tab pos="0" algn="l"/>
              </a:tabLst>
            </a:pPr>
            <a:fld id="{A4D8DD7B-B622-4E5A-A3E0-2CCD1CE5B140}" type="slidenum">
              <a:rPr lang="es-ES" sz="1600" b="0" strike="noStrike" spc="-1">
                <a:solidFill>
                  <a:schemeClr val="dk2"/>
                </a:solidFill>
                <a:latin typeface="Ubuntu Light"/>
                <a:ea typeface="Ubuntu Light"/>
              </a:rPr>
              <a:t>‹Nº›</a:t>
            </a:fld>
            <a:endParaRPr lang="es-ES"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Google Shape;54;p32"/>
          <p:cNvPicPr/>
          <p:nvPr/>
        </p:nvPicPr>
        <p:blipFill>
          <a:blip r:embed="rId3">
            <a:alphaModFix amt="41000"/>
          </a:blip>
          <a:srcRect l="-25083" t="16636" r="-25069" b="27008"/>
          <a:stretch/>
        </p:blipFill>
        <p:spPr>
          <a:xfrm>
            <a:off x="0" y="0"/>
            <a:ext cx="12190680" cy="685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 name="Google Shape;32;p25"/>
          <p:cNvSpPr/>
          <p:nvPr/>
        </p:nvSpPr>
        <p:spPr>
          <a:xfrm>
            <a:off x="-4459320" y="-17004240"/>
            <a:ext cx="21108960" cy="21111840"/>
          </a:xfrm>
          <a:prstGeom prst="ellipse">
            <a:avLst/>
          </a:prstGeom>
          <a:solidFill>
            <a:srgbClr val="110841"/>
          </a:solidFill>
          <a:ln w="9525">
            <a:solidFill>
              <a:srgbClr val="3B3B3B"/>
            </a:solidFill>
            <a:round/>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s-ES" sz="1800" b="0" strike="noStrike" spc="-1">
                <a:solidFill>
                  <a:srgbClr val="FFFFFF"/>
                </a:solidFill>
                <a:latin typeface="Arial"/>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2" name="Google Shape;40;p29"/>
          <p:cNvPicPr/>
          <p:nvPr/>
        </p:nvPicPr>
        <p:blipFill>
          <a:blip r:embed="rId3"/>
          <a:stretch/>
        </p:blipFill>
        <p:spPr>
          <a:xfrm>
            <a:off x="0" y="5398200"/>
            <a:ext cx="12190680" cy="1461600"/>
          </a:xfrm>
          <a:prstGeom prst="rect">
            <a:avLst/>
          </a:prstGeom>
          <a:ln w="0">
            <a:noFill/>
          </a:ln>
        </p:spPr>
      </p:pic>
      <p:pic>
        <p:nvPicPr>
          <p:cNvPr id="63" name="Google Shape;42;p29"/>
          <p:cNvPicPr/>
          <p:nvPr/>
        </p:nvPicPr>
        <p:blipFill>
          <a:blip r:embed="rId4"/>
          <a:stretch/>
        </p:blipFill>
        <p:spPr>
          <a:xfrm>
            <a:off x="450000" y="5927040"/>
            <a:ext cx="448920" cy="556200"/>
          </a:xfrm>
          <a:prstGeom prst="rect">
            <a:avLst/>
          </a:prstGeom>
          <a:ln w="0">
            <a:noFill/>
          </a:ln>
        </p:spPr>
      </p:pic>
      <p:sp>
        <p:nvSpPr>
          <p:cNvPr id="64" name="PlaceHolder 1"/>
          <p:cNvSpPr>
            <a:spLocks noGrp="1"/>
          </p:cNvSpPr>
          <p:nvPr>
            <p:ph type="sldNum" idx="8"/>
          </p:nvPr>
        </p:nvSpPr>
        <p:spPr>
          <a:xfrm>
            <a:off x="11296080" y="6215040"/>
            <a:ext cx="455040" cy="191880"/>
          </a:xfrm>
          <a:prstGeom prst="rect">
            <a:avLst/>
          </a:prstGeom>
          <a:noFill/>
          <a:ln w="0">
            <a:noFill/>
          </a:ln>
        </p:spPr>
        <p:txBody>
          <a:bodyPr lIns="122040" tIns="95760" rIns="122040" bIns="95760" anchor="ctr">
            <a:noAutofit/>
          </a:bodyPr>
          <a:lstStyle>
            <a:lvl1pPr indent="0" algn="ctr">
              <a:lnSpc>
                <a:spcPct val="100000"/>
              </a:lnSpc>
              <a:buNone/>
              <a:tabLst>
                <a:tab pos="0" algn="l"/>
              </a:tabLst>
              <a:defRPr lang="es-ES" sz="1600" b="0" strike="noStrike" spc="-1">
                <a:solidFill>
                  <a:schemeClr val="dk2"/>
                </a:solidFill>
                <a:latin typeface="Ubuntu Light"/>
                <a:ea typeface="Ubuntu Light"/>
              </a:defRPr>
            </a:lvl1pPr>
          </a:lstStyle>
          <a:p>
            <a:pPr indent="0" algn="ctr">
              <a:lnSpc>
                <a:spcPct val="100000"/>
              </a:lnSpc>
              <a:buNone/>
              <a:tabLst>
                <a:tab pos="0" algn="l"/>
              </a:tabLst>
            </a:pPr>
            <a:fld id="{42167288-BCC0-444F-ADCB-DD5E585811A3}" type="slidenum">
              <a:rPr lang="es-ES" sz="1600" b="0" strike="noStrike" spc="-1">
                <a:solidFill>
                  <a:schemeClr val="dk2"/>
                </a:solidFill>
                <a:latin typeface="Ubuntu Light"/>
                <a:ea typeface="Ubuntu Light"/>
              </a:rPr>
              <a:t>‹Nº›</a:t>
            </a:fld>
            <a:endParaRPr lang="es-ES"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5" name="Google Shape;44;p30"/>
          <p:cNvPicPr/>
          <p:nvPr/>
        </p:nvPicPr>
        <p:blipFill>
          <a:blip r:embed="rId3"/>
          <a:stretch/>
        </p:blipFill>
        <p:spPr>
          <a:xfrm>
            <a:off x="0" y="5398200"/>
            <a:ext cx="12190680" cy="1461600"/>
          </a:xfrm>
          <a:prstGeom prst="rect">
            <a:avLst/>
          </a:prstGeom>
          <a:ln w="0">
            <a:noFill/>
          </a:ln>
        </p:spPr>
      </p:pic>
      <p:pic>
        <p:nvPicPr>
          <p:cNvPr id="66" name="Google Shape;47;p30"/>
          <p:cNvPicPr/>
          <p:nvPr/>
        </p:nvPicPr>
        <p:blipFill>
          <a:blip r:embed="rId4"/>
          <a:stretch/>
        </p:blipFill>
        <p:spPr>
          <a:xfrm>
            <a:off x="450000" y="5927040"/>
            <a:ext cx="448920" cy="556200"/>
          </a:xfrm>
          <a:prstGeom prst="rect">
            <a:avLst/>
          </a:prstGeom>
          <a:ln w="0">
            <a:noFill/>
          </a:ln>
        </p:spPr>
      </p:pic>
      <p:sp>
        <p:nvSpPr>
          <p:cNvPr id="67" name="PlaceHolder 1"/>
          <p:cNvSpPr>
            <a:spLocks noGrp="1"/>
          </p:cNvSpPr>
          <p:nvPr>
            <p:ph type="sldNum" idx="9"/>
          </p:nvPr>
        </p:nvSpPr>
        <p:spPr>
          <a:xfrm>
            <a:off x="11296080" y="6217560"/>
            <a:ext cx="730440" cy="523800"/>
          </a:xfrm>
          <a:prstGeom prst="rect">
            <a:avLst/>
          </a:prstGeom>
          <a:noFill/>
          <a:ln w="0">
            <a:noFill/>
          </a:ln>
        </p:spPr>
        <p:txBody>
          <a:bodyPr lIns="122040" tIns="122040" rIns="122040" bIns="122040" anchor="ctr">
            <a:noAutofit/>
          </a:bodyPr>
          <a:lstStyle>
            <a:lvl1pPr indent="0" algn="r">
              <a:lnSpc>
                <a:spcPct val="100000"/>
              </a:lnSpc>
              <a:buNone/>
              <a:tabLst>
                <a:tab pos="0" algn="l"/>
              </a:tabLst>
              <a:defRPr lang="es-ES" sz="1300" b="0" strike="noStrike" spc="-1">
                <a:solidFill>
                  <a:schemeClr val="dk2"/>
                </a:solidFill>
                <a:latin typeface="Arial"/>
                <a:ea typeface="Arial"/>
              </a:defRPr>
            </a:lvl1pPr>
          </a:lstStyle>
          <a:p>
            <a:pPr indent="0" algn="r">
              <a:lnSpc>
                <a:spcPct val="100000"/>
              </a:lnSpc>
              <a:buNone/>
              <a:tabLst>
                <a:tab pos="0" algn="l"/>
              </a:tabLst>
            </a:pPr>
            <a:fld id="{EC93EADA-3543-4B62-8C45-EA07B0502EF7}" type="slidenum">
              <a:rPr lang="es-ES" sz="1300" b="0" strike="noStrike" spc="-1">
                <a:solidFill>
                  <a:schemeClr val="dk2"/>
                </a:solidFill>
                <a:latin typeface="Arial"/>
                <a:ea typeface="Arial"/>
              </a:rPr>
              <a:t>‹Nº›</a:t>
            </a:fld>
            <a:endParaRPr lang="es-ES" sz="13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
        <p:cNvGrpSpPr/>
        <p:nvPr/>
      </p:nvGrpSpPr>
      <p:grpSpPr>
        <a:xfrm>
          <a:off x="0" y="0"/>
          <a:ext cx="0" cy="0"/>
          <a:chOff x="0" y="0"/>
          <a:chExt cx="0" cy="0"/>
        </a:xfrm>
      </p:grpSpPr>
      <p:sp>
        <p:nvSpPr>
          <p:cNvPr id="65" name="Google Shape;65;p43"/>
          <p:cNvSpPr txBox="1">
            <a:spLocks noGrp="1"/>
          </p:cNvSpPr>
          <p:nvPr>
            <p:ph type="ftr" idx="11"/>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lvl1pPr marR="0" lvl="0" algn="ctr" rtl="0">
              <a:lnSpc>
                <a:spcPct val="100000"/>
              </a:lnSpc>
              <a:spcBef>
                <a:spcPts val="0"/>
              </a:spcBef>
              <a:spcAft>
                <a:spcPts val="0"/>
              </a:spcAft>
              <a:buSzPts val="1400"/>
              <a:buFont typeface="Times New Roman"/>
              <a:buNone/>
              <a:defRPr sz="1400" b="0" i="0" u="none" strike="noStrike" cap="none">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6" name="Google Shape;66;p43"/>
          <p:cNvSpPr txBox="1">
            <a:spLocks noGrp="1"/>
          </p:cNvSpPr>
          <p:nvPr>
            <p:ph type="sldNum" idx="12"/>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lvl1pPr marL="0" marR="0" lvl="0"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latin typeface="Times New Roman"/>
              <a:ea typeface="Times New Roman"/>
              <a:cs typeface="Times New Roman"/>
              <a:sym typeface="Times New Roman"/>
            </a:endParaRPr>
          </a:p>
        </p:txBody>
      </p:sp>
      <p:sp>
        <p:nvSpPr>
          <p:cNvPr id="67" name="Google Shape;67;p43"/>
          <p:cNvSpPr txBox="1">
            <a:spLocks noGrp="1"/>
          </p:cNvSpPr>
          <p:nvPr>
            <p:ph type="dt" idx="10"/>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lvl1pPr marR="0" lvl="0" algn="l" rtl="0">
              <a:spcBef>
                <a:spcPts val="0"/>
              </a:spcBef>
              <a:spcAft>
                <a:spcPts val="0"/>
              </a:spcAft>
              <a:buSzPts val="1400"/>
              <a:buFont typeface="Times New Roman"/>
              <a:buNone/>
              <a:defRPr sz="1400" b="0" i="0" u="none" strike="noStrike" cap="none">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8" name="Google Shape;68;p4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9" name="Google Shape;69;p4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extLst>
      <p:ext uri="{BB962C8B-B14F-4D97-AF65-F5344CB8AC3E}">
        <p14:creationId xmlns:p14="http://schemas.microsoft.com/office/powerpoint/2010/main" val="53572279"/>
      </p:ext>
    </p:extLst>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Google Shape;58;p33"/>
          <p:cNvPicPr/>
          <p:nvPr/>
        </p:nvPicPr>
        <p:blipFill>
          <a:blip r:embed="rId3">
            <a:alphaModFix amt="20000"/>
          </a:blip>
          <a:srcRect t="7820" b="7818"/>
          <a:stretch/>
        </p:blipFill>
        <p:spPr>
          <a:xfrm>
            <a:off x="0" y="0"/>
            <a:ext cx="12190680" cy="685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8" name="Google Shape;62;p34"/>
          <p:cNvPicPr/>
          <p:nvPr/>
        </p:nvPicPr>
        <p:blipFill>
          <a:blip r:embed="rId3">
            <a:alphaModFix amt="33000"/>
          </a:blip>
          <a:srcRect t="12538" b="12546"/>
          <a:stretch/>
        </p:blipFill>
        <p:spPr>
          <a:xfrm rot="10800000" flipH="1">
            <a:off x="0" y="0"/>
            <a:ext cx="12190680" cy="685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9" name="Google Shape;66;p35"/>
          <p:cNvPicPr/>
          <p:nvPr/>
        </p:nvPicPr>
        <p:blipFill>
          <a:blip r:embed="rId3">
            <a:alphaModFix amt="17000"/>
          </a:blip>
          <a:stretch/>
        </p:blipFill>
        <p:spPr>
          <a:xfrm rot="5400000">
            <a:off x="8136720" y="1628280"/>
            <a:ext cx="6088320" cy="4383720"/>
          </a:xfrm>
          <a:prstGeom prst="rect">
            <a:avLst/>
          </a:prstGeom>
          <a:ln w="0">
            <a:noFill/>
          </a:ln>
        </p:spPr>
      </p:pic>
      <p:pic>
        <p:nvPicPr>
          <p:cNvPr id="10" name="Google Shape;67;p35"/>
          <p:cNvPicPr/>
          <p:nvPr/>
        </p:nvPicPr>
        <p:blipFill>
          <a:blip r:embed="rId4"/>
          <a:stretch/>
        </p:blipFill>
        <p:spPr>
          <a:xfrm>
            <a:off x="960120" y="960120"/>
            <a:ext cx="538560" cy="666360"/>
          </a:xfrm>
          <a:prstGeom prst="rect">
            <a:avLst/>
          </a:prstGeom>
          <a:ln w="0">
            <a:noFill/>
          </a:ln>
        </p:spPr>
      </p:pic>
      <p:sp>
        <p:nvSpPr>
          <p:cNvPr id="11" name="Google Shape;69;p35"/>
          <p:cNvSpPr/>
          <p:nvPr/>
        </p:nvSpPr>
        <p:spPr>
          <a:xfrm>
            <a:off x="-950760" y="2008440"/>
            <a:ext cx="3946320" cy="4087080"/>
          </a:xfrm>
          <a:prstGeom prst="ellipse">
            <a:avLst/>
          </a:prstGeom>
          <a:solidFill>
            <a:schemeClr val="accent2"/>
          </a:solidFill>
          <a:ln w="9525">
            <a:solidFill>
              <a:srgbClr val="3B3B3B"/>
            </a:solidFill>
            <a:round/>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Google Shape;72;p36"/>
          <p:cNvSpPr/>
          <p:nvPr/>
        </p:nvSpPr>
        <p:spPr>
          <a:xfrm>
            <a:off x="7050600" y="-1209600"/>
            <a:ext cx="9275040" cy="9276480"/>
          </a:xfrm>
          <a:prstGeom prst="ellipse">
            <a:avLst/>
          </a:prstGeom>
          <a:solidFill>
            <a:schemeClr val="accent2"/>
          </a:soli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cxnSp>
        <p:nvCxnSpPr>
          <p:cNvPr id="13" name="Google Shape;75;p36"/>
          <p:cNvCxnSpPr/>
          <p:nvPr/>
        </p:nvCxnSpPr>
        <p:spPr>
          <a:xfrm>
            <a:off x="956880" y="4184280"/>
            <a:ext cx="4398840" cy="1080"/>
          </a:xfrm>
          <a:prstGeom prst="straightConnector1">
            <a:avLst/>
          </a:prstGeom>
          <a:ln w="19050">
            <a:solidFill>
              <a:srgbClr val="110841"/>
            </a:solidFill>
            <a:round/>
          </a:ln>
        </p:spPr>
      </p:cxn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 name="Google Shape;79;p37"/>
          <p:cNvSpPr/>
          <p:nvPr/>
        </p:nvSpPr>
        <p:spPr>
          <a:xfrm>
            <a:off x="7050600" y="-1209600"/>
            <a:ext cx="9275040" cy="9276480"/>
          </a:xfrm>
          <a:prstGeom prst="ellipse">
            <a:avLst/>
          </a:prstGeom>
          <a:solidFill>
            <a:schemeClr val="accent4"/>
          </a:soli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cxnSp>
        <p:nvCxnSpPr>
          <p:cNvPr id="15" name="Google Shape;82;p37"/>
          <p:cNvCxnSpPr/>
          <p:nvPr/>
        </p:nvCxnSpPr>
        <p:spPr>
          <a:xfrm>
            <a:off x="956880" y="4184280"/>
            <a:ext cx="4398840" cy="1080"/>
          </a:xfrm>
          <a:prstGeom prst="straightConnector1">
            <a:avLst/>
          </a:prstGeom>
          <a:ln w="19050">
            <a:solidFill>
              <a:srgbClr val="110841"/>
            </a:solidFill>
            <a:round/>
          </a:ln>
        </p:spPr>
      </p:cxn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12.gif"/><Relationship Id="rId4" Type="http://schemas.openxmlformats.org/officeDocument/2006/relationships/hyperlink" Target="http://youtu.be/UwGStj9eHj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12.gif"/></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openxmlformats.org/officeDocument/2006/relationships/image" Target="../media/image12.gif"/><Relationship Id="rId5" Type="http://schemas.openxmlformats.org/officeDocument/2006/relationships/image" Target="../media/image23.png"/><Relationship Id="rId4" Type="http://schemas.openxmlformats.org/officeDocument/2006/relationships/hyperlink" Target="https://www.youtube.com/watch?v=KyOGXKX7q9c"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6.xml"/><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2.gif"/><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LNZ6IqqRWwM" TargetMode="External"/><Relationship Id="rId2" Type="http://schemas.openxmlformats.org/officeDocument/2006/relationships/notesSlide" Target="../notesSlides/notesSlide19.xml"/><Relationship Id="rId1" Type="http://schemas.openxmlformats.org/officeDocument/2006/relationships/slideLayout" Target="../slideLayouts/slideLayout25.xml"/><Relationship Id="rId6" Type="http://schemas.openxmlformats.org/officeDocument/2006/relationships/image" Target="../media/image12.gif"/><Relationship Id="rId5" Type="http://schemas.openxmlformats.org/officeDocument/2006/relationships/image" Target="../media/image29.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5.xml"/><Relationship Id="rId4" Type="http://schemas.openxmlformats.org/officeDocument/2006/relationships/image" Target="../media/image30.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5.xml"/><Relationship Id="rId4" Type="http://schemas.openxmlformats.org/officeDocument/2006/relationships/image" Target="../media/image12.gif"/></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image" Target="../media/image16.png"/><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12.gif"/></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12.gif"/><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9752760" y="960480"/>
            <a:ext cx="1477800" cy="1163520"/>
          </a:xfrm>
          <a:prstGeom prst="rect">
            <a:avLst/>
          </a:prstGeom>
          <a:noFill/>
          <a:ln w="0">
            <a:noFill/>
          </a:ln>
        </p:spPr>
        <p:txBody>
          <a:bodyPr lIns="0" tIns="0" rIns="0" bIns="0" anchor="t">
            <a:normAutofit/>
          </a:bodyPr>
          <a:lstStyle/>
          <a:p>
            <a:pPr indent="0" algn="r">
              <a:lnSpc>
                <a:spcPct val="90000"/>
              </a:lnSpc>
              <a:buNone/>
              <a:tabLst>
                <a:tab pos="0" algn="l"/>
              </a:tabLst>
            </a:pPr>
            <a:r>
              <a:rPr lang="es-ES" sz="6500" b="0" strike="noStrike" spc="-1">
                <a:solidFill>
                  <a:srgbClr val="FFFFFF"/>
                </a:solidFill>
                <a:latin typeface="Ubuntu Medium"/>
                <a:ea typeface="Ubuntu Medium"/>
              </a:rPr>
              <a:t>01</a:t>
            </a:r>
            <a:endParaRPr lang="es-ES" sz="6500" b="0" strike="noStrike" spc="-1">
              <a:solidFill>
                <a:srgbClr val="FFFFFF"/>
              </a:solidFill>
              <a:latin typeface="Arial"/>
            </a:endParaRPr>
          </a:p>
        </p:txBody>
      </p:sp>
      <p:sp>
        <p:nvSpPr>
          <p:cNvPr id="80" name="PlaceHolder 2"/>
          <p:cNvSpPr>
            <a:spLocks noGrp="1"/>
          </p:cNvSpPr>
          <p:nvPr>
            <p:ph type="title"/>
          </p:nvPr>
        </p:nvSpPr>
        <p:spPr>
          <a:xfrm>
            <a:off x="897480" y="3666960"/>
            <a:ext cx="7867800" cy="1144440"/>
          </a:xfrm>
          <a:prstGeom prst="rect">
            <a:avLst/>
          </a:prstGeom>
          <a:noFill/>
          <a:ln w="0">
            <a:noFill/>
          </a:ln>
        </p:spPr>
        <p:txBody>
          <a:bodyPr lIns="0" tIns="0" rIns="0" bIns="0" anchor="t">
            <a:noAutofit/>
          </a:bodyPr>
          <a:lstStyle/>
          <a:p>
            <a:pPr indent="0">
              <a:lnSpc>
                <a:spcPct val="90000"/>
              </a:lnSpc>
              <a:buNone/>
              <a:tabLst>
                <a:tab pos="0" algn="l"/>
              </a:tabLst>
            </a:pPr>
            <a:r>
              <a:rPr lang="es-ES" sz="5200" spc="-1" dirty="0">
                <a:solidFill>
                  <a:srgbClr val="FFFFFF"/>
                </a:solidFill>
                <a:latin typeface="Ubuntu Medium"/>
              </a:rPr>
              <a:t>Tipos básicos</a:t>
            </a:r>
            <a:endParaRPr lang="es-ES" sz="5200" b="0" strike="noStrike" spc="-1" dirty="0">
              <a:solidFill>
                <a:srgbClr val="FFFFFF"/>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11"/>
          <p:cNvSpPr/>
          <p:nvPr/>
        </p:nvSpPr>
        <p:spPr>
          <a:xfrm>
            <a:off x="9666720" y="-1014480"/>
            <a:ext cx="3263400" cy="324504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362" name="Google Shape;362;p11"/>
          <p:cNvCxnSpPr/>
          <p:nvPr/>
        </p:nvCxnSpPr>
        <p:spPr>
          <a:xfrm rot="10800000" flipH="1">
            <a:off x="449280" y="851760"/>
            <a:ext cx="11106360" cy="9000"/>
          </a:xfrm>
          <a:prstGeom prst="straightConnector1">
            <a:avLst/>
          </a:prstGeom>
          <a:noFill/>
          <a:ln w="9525" cap="flat" cmpd="sng">
            <a:solidFill>
              <a:srgbClr val="C00000"/>
            </a:solidFill>
            <a:prstDash val="solid"/>
            <a:round/>
            <a:headEnd type="none" w="sm" len="sm"/>
            <a:tailEnd type="none" w="sm" len="sm"/>
          </a:ln>
        </p:spPr>
      </p:cxnSp>
      <p:sp>
        <p:nvSpPr>
          <p:cNvPr id="363" name="Google Shape;363;p11"/>
          <p:cNvSpPr/>
          <p:nvPr/>
        </p:nvSpPr>
        <p:spPr>
          <a:xfrm>
            <a:off x="370800" y="4"/>
            <a:ext cx="10485600" cy="699000"/>
          </a:xfrm>
          <a:prstGeom prst="rect">
            <a:avLst/>
          </a:prstGeom>
          <a:noFill/>
          <a:ln>
            <a:noFill/>
          </a:ln>
        </p:spPr>
        <p:txBody>
          <a:bodyPr spcFirstLastPara="1" wrap="square" lIns="122025" tIns="420475" rIns="122025" bIns="420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Tipo numérico</a:t>
            </a:r>
            <a:endParaRPr kumimoji="0" sz="266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64" name="Google Shape;364;p11"/>
          <p:cNvSpPr/>
          <p:nvPr/>
        </p:nvSpPr>
        <p:spPr>
          <a:xfrm>
            <a:off x="449280" y="1190160"/>
            <a:ext cx="11188440" cy="5027400"/>
          </a:xfrm>
          <a:prstGeom prst="rect">
            <a:avLst/>
          </a:prstGeom>
          <a:noFill/>
          <a:ln>
            <a:noFill/>
          </a:ln>
        </p:spPr>
        <p:txBody>
          <a:bodyPr spcFirstLastPara="1" wrap="square" lIns="90000" tIns="45000" rIns="90000" bIns="450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En Python, es posible mezclar valores numéricos de diferentes tipos, y cuando esto sucede, la conversión se realiza hacia el tipo más general. El orden de conversión, de menos a más general, es el siguiente:</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int (Entero) &lt; float (Punto flotante) &lt; complex (Complejo)</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Por lo tanto, si realizas operaciones entre valores de diferentes tipos numéricos, Python convertirá automáticamente los valores hacia el tipo más general para realizar la operación. Esto permite una flexibilidad considerable en la manipulación de datos numéricos en Python. Aquí tienes un ejemplo:</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Esta capacidad de conversión automática facilita la escritura de código flexible y reduce la necesidad de conversiones explícitas en muchos casos.</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365" name="Google Shape;365;p11"/>
          <p:cNvPicPr preferRelativeResize="0"/>
          <p:nvPr/>
        </p:nvPicPr>
        <p:blipFill rotWithShape="1">
          <a:blip r:embed="rId3">
            <a:alphaModFix/>
          </a:blip>
          <a:srcRect/>
          <a:stretch/>
        </p:blipFill>
        <p:spPr>
          <a:xfrm>
            <a:off x="3783600" y="3653280"/>
            <a:ext cx="4395960" cy="1888200"/>
          </a:xfrm>
          <a:prstGeom prst="rect">
            <a:avLst/>
          </a:prstGeom>
          <a:noFill/>
          <a:ln>
            <a:noFill/>
          </a:ln>
        </p:spPr>
      </p:pic>
      <p:sp>
        <p:nvSpPr>
          <p:cNvPr id="366" name="Google Shape;366;p11"/>
          <p:cNvSpPr/>
          <p:nvPr/>
        </p:nvSpPr>
        <p:spPr>
          <a:xfrm>
            <a:off x="547925" y="6217550"/>
            <a:ext cx="3263400" cy="346200"/>
          </a:xfrm>
          <a:prstGeom prst="rect">
            <a:avLst/>
          </a:prstGeom>
          <a:noFill/>
          <a:ln>
            <a:noFill/>
          </a:ln>
        </p:spPr>
        <p:txBody>
          <a:bodyPr spcFirstLastPara="1" wrap="square" lIns="90000" tIns="45000" rIns="90000" bIns="450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sng" strike="noStrike" kern="0" cap="none" spc="0" normalizeH="0" baseline="0" noProof="0">
                <a:ln>
                  <a:noFill/>
                </a:ln>
                <a:solidFill>
                  <a:srgbClr val="0563C1"/>
                </a:solidFill>
                <a:effectLst/>
                <a:uLnTx/>
                <a:uFillTx/>
                <a:latin typeface="Arial"/>
                <a:ea typeface="Arial"/>
                <a:cs typeface="Arial"/>
                <a:sym typeface="Arial"/>
                <a:hlinkClick r:id="rId4">
                  <a:extLst>
                    <a:ext uri="{A12FA001-AC4F-418D-AE19-62706E023703}">
                      <ahyp:hlinkClr xmlns:ahyp="http://schemas.microsoft.com/office/drawing/2018/hyperlinkcolor" val="tx"/>
                    </a:ext>
                  </a:extLst>
                </a:hlinkClick>
              </a:rPr>
              <a:t>http://youtu.be/UwGStj9eHj0</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367" name="Google Shape;367;p11"/>
          <p:cNvPicPr preferRelativeResize="0"/>
          <p:nvPr/>
        </p:nvPicPr>
        <p:blipFill rotWithShape="1">
          <a:blip r:embed="rId5">
            <a:alphaModFix/>
          </a:blip>
          <a:srcRect/>
          <a:stretch/>
        </p:blipFill>
        <p:spPr>
          <a:xfrm>
            <a:off x="10866625" y="210270"/>
            <a:ext cx="689024" cy="5512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Google Shape;372;p12"/>
          <p:cNvPicPr preferRelativeResize="0"/>
          <p:nvPr/>
        </p:nvPicPr>
        <p:blipFill rotWithShape="1">
          <a:blip r:embed="rId3">
            <a:alphaModFix/>
          </a:blip>
          <a:srcRect/>
          <a:stretch/>
        </p:blipFill>
        <p:spPr>
          <a:xfrm>
            <a:off x="-15840" y="-18000"/>
            <a:ext cx="12191040" cy="6874920"/>
          </a:xfrm>
          <a:prstGeom prst="rect">
            <a:avLst/>
          </a:prstGeom>
          <a:noFill/>
          <a:ln>
            <a:noFill/>
          </a:ln>
        </p:spPr>
      </p:pic>
      <p:sp>
        <p:nvSpPr>
          <p:cNvPr id="373" name="Google Shape;373;p12"/>
          <p:cNvSpPr/>
          <p:nvPr/>
        </p:nvSpPr>
        <p:spPr>
          <a:xfrm>
            <a:off x="1135080" y="506880"/>
            <a:ext cx="6942600" cy="993600"/>
          </a:xfrm>
          <a:prstGeom prst="rect">
            <a:avLst/>
          </a:prstGeom>
          <a:noFill/>
          <a:ln>
            <a:noFill/>
          </a:ln>
        </p:spPr>
        <p:txBody>
          <a:bodyPr spcFirstLastPara="1" wrap="square" lIns="162350" tIns="162350" rIns="162350" bIns="162350" anchor="t" anchorCtr="0">
            <a:normAutofit/>
          </a:bodyPr>
          <a:lstStyle/>
          <a:p>
            <a:pPr marL="0" marR="0" lvl="0" indent="0" algn="l" defTabSz="914400" rtl="0" eaLnBrk="1" fontAlgn="auto" latinLnBrk="0" hangingPunct="1">
              <a:lnSpc>
                <a:spcPct val="80000"/>
              </a:lnSpc>
              <a:spcBef>
                <a:spcPts val="0"/>
              </a:spcBef>
              <a:spcAft>
                <a:spcPts val="0"/>
              </a:spcAft>
              <a:buClr>
                <a:srgbClr val="000000"/>
              </a:buClr>
              <a:buSzTx/>
              <a:buFont typeface="Arial"/>
              <a:buNone/>
              <a:tabLst/>
              <a:defRPr/>
            </a:pPr>
            <a:r>
              <a:rPr kumimoji="0" lang="es-ES" sz="3432" b="1" i="0" u="none" strike="noStrike" kern="0" cap="none" spc="0" normalizeH="0" baseline="0" noProof="0">
                <a:ln>
                  <a:noFill/>
                </a:ln>
                <a:solidFill>
                  <a:srgbClr val="FFFFFF"/>
                </a:solidFill>
                <a:effectLst/>
                <a:uLnTx/>
                <a:uFillTx/>
                <a:latin typeface="Ubuntu"/>
                <a:ea typeface="Ubuntu"/>
                <a:cs typeface="Ubuntu"/>
                <a:sym typeface="Ubuntu"/>
              </a:rPr>
              <a:t>Tipo cadena de caracteres</a:t>
            </a:r>
            <a:endParaRPr kumimoji="0" sz="3432"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374" name="Google Shape;374;p12"/>
          <p:cNvCxnSpPr/>
          <p:nvPr/>
        </p:nvCxnSpPr>
        <p:spPr>
          <a:xfrm rot="10800000" flipH="1">
            <a:off x="432000" y="1279800"/>
            <a:ext cx="10489680" cy="684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3"/>
          <p:cNvSpPr/>
          <p:nvPr/>
        </p:nvSpPr>
        <p:spPr>
          <a:xfrm>
            <a:off x="9666720" y="-1014480"/>
            <a:ext cx="3263400" cy="324504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380" name="Google Shape;380;p13"/>
          <p:cNvCxnSpPr/>
          <p:nvPr/>
        </p:nvCxnSpPr>
        <p:spPr>
          <a:xfrm rot="10800000" flipH="1">
            <a:off x="449280" y="851760"/>
            <a:ext cx="11106360" cy="9000"/>
          </a:xfrm>
          <a:prstGeom prst="straightConnector1">
            <a:avLst/>
          </a:prstGeom>
          <a:noFill/>
          <a:ln w="9525" cap="flat" cmpd="sng">
            <a:solidFill>
              <a:srgbClr val="C00000"/>
            </a:solidFill>
            <a:prstDash val="solid"/>
            <a:round/>
            <a:headEnd type="none" w="sm" len="sm"/>
            <a:tailEnd type="none" w="sm" len="sm"/>
          </a:ln>
        </p:spPr>
      </p:cxnSp>
      <p:sp>
        <p:nvSpPr>
          <p:cNvPr id="381" name="Google Shape;381;p13"/>
          <p:cNvSpPr/>
          <p:nvPr/>
        </p:nvSpPr>
        <p:spPr>
          <a:xfrm>
            <a:off x="370800" y="3"/>
            <a:ext cx="10485600" cy="699000"/>
          </a:xfrm>
          <a:prstGeom prst="rect">
            <a:avLst/>
          </a:prstGeom>
          <a:noFill/>
          <a:ln>
            <a:noFill/>
          </a:ln>
        </p:spPr>
        <p:txBody>
          <a:bodyPr spcFirstLastPara="1" wrap="square" lIns="122025" tIns="420475" rIns="122025" bIns="420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Tipo cadena de caracteres</a:t>
            </a:r>
            <a:endParaRPr kumimoji="0" sz="266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82" name="Google Shape;382;p13"/>
          <p:cNvSpPr/>
          <p:nvPr/>
        </p:nvSpPr>
        <p:spPr>
          <a:xfrm>
            <a:off x="449275" y="1261049"/>
            <a:ext cx="11188500" cy="2116800"/>
          </a:xfrm>
          <a:prstGeom prst="rect">
            <a:avLst/>
          </a:prstGeom>
          <a:noFill/>
          <a:ln>
            <a:noFill/>
          </a:ln>
        </p:spPr>
        <p:txBody>
          <a:bodyPr spcFirstLastPara="1" wrap="square" lIns="90000" tIns="45000" rIns="90000" bIns="450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Una cadena de caracteres (</a:t>
            </a:r>
            <a:r>
              <a:rPr kumimoji="0" lang="es-ES" sz="1800" b="1" i="0" u="none" strike="noStrike" kern="0" cap="none" spc="0" normalizeH="0" baseline="0" noProof="0" dirty="0" err="1">
                <a:ln>
                  <a:noFill/>
                </a:ln>
                <a:solidFill>
                  <a:srgbClr val="000000"/>
                </a:solidFill>
                <a:effectLst/>
                <a:uLnTx/>
                <a:uFillTx/>
                <a:latin typeface="Calibri"/>
                <a:ea typeface="Calibri"/>
                <a:cs typeface="Calibri"/>
                <a:sym typeface="Calibri"/>
              </a:rPr>
              <a:t>str</a:t>
            </a: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 es una secuencia de caracteres alfanuméricos tratada como una unidad. Puede ser delimitada tanto por comillas simples (</a:t>
            </a:r>
            <a:r>
              <a:rPr kumimoji="0" lang="es-ES" sz="1800" b="1" i="0" u="none" strike="noStrike" kern="0" cap="none" spc="0" normalizeH="0" baseline="0" noProof="0" dirty="0">
                <a:ln>
                  <a:noFill/>
                </a:ln>
                <a:solidFill>
                  <a:srgbClr val="000000"/>
                </a:solidFill>
                <a:effectLst/>
                <a:uLnTx/>
                <a:uFillTx/>
                <a:latin typeface="Calibri"/>
                <a:ea typeface="Calibri"/>
                <a:cs typeface="Calibri"/>
                <a:sym typeface="Calibri"/>
              </a:rPr>
              <a:t>'cadena'</a:t>
            </a: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 como por comillas dobles (</a:t>
            </a:r>
            <a:r>
              <a:rPr kumimoji="0" lang="es-ES" sz="1800" b="1" i="0" u="none" strike="noStrike" kern="0" cap="none" spc="0" normalizeH="0" baseline="0" noProof="0" dirty="0">
                <a:ln>
                  <a:noFill/>
                </a:ln>
                <a:solidFill>
                  <a:srgbClr val="000000"/>
                </a:solidFill>
                <a:effectLst/>
                <a:uLnTx/>
                <a:uFillTx/>
                <a:latin typeface="Calibri"/>
                <a:ea typeface="Calibri"/>
                <a:cs typeface="Calibri"/>
                <a:sym typeface="Calibri"/>
              </a:rPr>
              <a:t>"cadena"</a:t>
            </a: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 ambas identifican los caracteres alfanuméricos que constituyen un valor constante literal de tipo </a:t>
            </a:r>
            <a:r>
              <a:rPr kumimoji="0" lang="es-ES" sz="1800" b="1" i="0" u="none" strike="noStrike" kern="0" cap="none" spc="0" normalizeH="0" baseline="0" noProof="0" dirty="0" err="1">
                <a:ln>
                  <a:noFill/>
                </a:ln>
                <a:solidFill>
                  <a:srgbClr val="000000"/>
                </a:solidFill>
                <a:effectLst/>
                <a:uLnTx/>
                <a:uFillTx/>
                <a:latin typeface="Calibri"/>
                <a:ea typeface="Calibri"/>
                <a:cs typeface="Calibri"/>
                <a:sym typeface="Calibri"/>
              </a:rPr>
              <a:t>str</a:t>
            </a: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El uso de comillas simples o dobles es intercambiable y depende de las preferencias del programador o de la necesidad de incluir comillas dentro de la cadena.</a:t>
            </a: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83" name="Google Shape;383;p13"/>
          <p:cNvPicPr preferRelativeResize="0"/>
          <p:nvPr/>
        </p:nvPicPr>
        <p:blipFill rotWithShape="1">
          <a:blip r:embed="rId3">
            <a:alphaModFix/>
          </a:blip>
          <a:srcRect r="48703" b="-1252"/>
          <a:stretch/>
        </p:blipFill>
        <p:spPr>
          <a:xfrm>
            <a:off x="3810000" y="3086675"/>
            <a:ext cx="4427126" cy="3466200"/>
          </a:xfrm>
          <a:prstGeom prst="rect">
            <a:avLst/>
          </a:prstGeom>
          <a:noFill/>
          <a:ln>
            <a:noFill/>
          </a:ln>
        </p:spPr>
      </p:pic>
      <p:pic>
        <p:nvPicPr>
          <p:cNvPr id="384" name="Google Shape;384;p13"/>
          <p:cNvPicPr preferRelativeResize="0"/>
          <p:nvPr/>
        </p:nvPicPr>
        <p:blipFill rotWithShape="1">
          <a:blip r:embed="rId4">
            <a:alphaModFix/>
          </a:blip>
          <a:srcRect/>
          <a:stretch/>
        </p:blipFill>
        <p:spPr>
          <a:xfrm>
            <a:off x="10866625" y="210270"/>
            <a:ext cx="689024" cy="5512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4"/>
          <p:cNvSpPr/>
          <p:nvPr/>
        </p:nvSpPr>
        <p:spPr>
          <a:xfrm>
            <a:off x="9666720" y="-1014480"/>
            <a:ext cx="3263400" cy="324504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390" name="Google Shape;390;p14"/>
          <p:cNvCxnSpPr/>
          <p:nvPr/>
        </p:nvCxnSpPr>
        <p:spPr>
          <a:xfrm rot="10800000" flipH="1">
            <a:off x="449280" y="851760"/>
            <a:ext cx="11106360" cy="9000"/>
          </a:xfrm>
          <a:prstGeom prst="straightConnector1">
            <a:avLst/>
          </a:prstGeom>
          <a:noFill/>
          <a:ln w="9525" cap="flat" cmpd="sng">
            <a:solidFill>
              <a:srgbClr val="C00000"/>
            </a:solidFill>
            <a:prstDash val="solid"/>
            <a:round/>
            <a:headEnd type="none" w="sm" len="sm"/>
            <a:tailEnd type="none" w="sm" len="sm"/>
          </a:ln>
        </p:spPr>
      </p:cxnSp>
      <p:sp>
        <p:nvSpPr>
          <p:cNvPr id="391" name="Google Shape;391;p14"/>
          <p:cNvSpPr/>
          <p:nvPr/>
        </p:nvSpPr>
        <p:spPr>
          <a:xfrm>
            <a:off x="370800" y="4"/>
            <a:ext cx="10485600" cy="699000"/>
          </a:xfrm>
          <a:prstGeom prst="rect">
            <a:avLst/>
          </a:prstGeom>
          <a:noFill/>
          <a:ln>
            <a:noFill/>
          </a:ln>
        </p:spPr>
        <p:txBody>
          <a:bodyPr spcFirstLastPara="1" wrap="square" lIns="122025" tIns="420475" rIns="122025" bIns="420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Tipo cadena de caracteres</a:t>
            </a:r>
            <a:endParaRPr kumimoji="0" sz="266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92" name="Google Shape;392;p14"/>
          <p:cNvSpPr/>
          <p:nvPr/>
        </p:nvSpPr>
        <p:spPr>
          <a:xfrm>
            <a:off x="449275" y="1261052"/>
            <a:ext cx="11188500" cy="1293900"/>
          </a:xfrm>
          <a:prstGeom prst="rect">
            <a:avLst/>
          </a:prstGeom>
          <a:noFill/>
          <a:ln>
            <a:noFill/>
          </a:ln>
        </p:spPr>
        <p:txBody>
          <a:bodyPr spcFirstLastPara="1" wrap="square" lIns="90000" tIns="45000" rIns="90000" bIns="45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En ocasiones, es necesario trabajar con cadenas de caracteres extensas distribuidas a lo largo de varias líneas en Python. Para lograr esto, simplemente se encierra la cadena entre triples comillas. Este enfoque permite la creación de cadenas multilínea de manera más legible y cómoda.</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393" name="Google Shape;393;p14"/>
          <p:cNvPicPr preferRelativeResize="0"/>
          <p:nvPr/>
        </p:nvPicPr>
        <p:blipFill rotWithShape="1">
          <a:blip r:embed="rId3">
            <a:alphaModFix/>
          </a:blip>
          <a:srcRect/>
          <a:stretch/>
        </p:blipFill>
        <p:spPr>
          <a:xfrm>
            <a:off x="560951" y="2632226"/>
            <a:ext cx="10485599" cy="1125438"/>
          </a:xfrm>
          <a:prstGeom prst="rect">
            <a:avLst/>
          </a:prstGeom>
          <a:noFill/>
          <a:ln>
            <a:noFill/>
          </a:ln>
        </p:spPr>
      </p:pic>
      <p:sp>
        <p:nvSpPr>
          <p:cNvPr id="394" name="Google Shape;394;p14"/>
          <p:cNvSpPr/>
          <p:nvPr/>
        </p:nvSpPr>
        <p:spPr>
          <a:xfrm>
            <a:off x="600120" y="6555600"/>
            <a:ext cx="9306360" cy="272160"/>
          </a:xfrm>
          <a:prstGeom prst="rect">
            <a:avLst/>
          </a:prstGeom>
          <a:noFill/>
          <a:ln>
            <a:noFill/>
          </a:ln>
        </p:spPr>
        <p:txBody>
          <a:bodyPr spcFirstLastPara="1" wrap="square" lIns="90000" tIns="45000" rIns="90000" bIns="45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sng" strike="noStrike" kern="0" cap="none" spc="0" normalizeH="0" baseline="0" noProof="0">
                <a:ln>
                  <a:noFill/>
                </a:ln>
                <a:solidFill>
                  <a:srgbClr val="0563C1"/>
                </a:solidFill>
                <a:effectLst/>
                <a:uLnTx/>
                <a:uFillTx/>
                <a:latin typeface="Roboto"/>
                <a:ea typeface="Roboto"/>
                <a:cs typeface="Roboto"/>
                <a:sym typeface="Roboto"/>
                <a:hlinkClick r:id="rId4">
                  <a:extLst>
                    <a:ext uri="{A12FA001-AC4F-418D-AE19-62706E023703}">
                      <ahyp:hlinkClr xmlns:ahyp="http://schemas.microsoft.com/office/drawing/2018/hyperlinkcolor" val="tx"/>
                    </a:ext>
                  </a:extLst>
                </a:hlinkClick>
              </a:rPr>
              <a:t>Tipos de datos - Strings - Teoría y características principales</a:t>
            </a: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395" name="Google Shape;395;p14" descr="Icono&#10;&#10;Descripción generada automáticamente"/>
          <p:cNvPicPr preferRelativeResize="0"/>
          <p:nvPr/>
        </p:nvPicPr>
        <p:blipFill rotWithShape="1">
          <a:blip r:embed="rId5">
            <a:alphaModFix/>
          </a:blip>
          <a:srcRect/>
          <a:stretch/>
        </p:blipFill>
        <p:spPr>
          <a:xfrm>
            <a:off x="438840" y="6595200"/>
            <a:ext cx="208440" cy="208440"/>
          </a:xfrm>
          <a:prstGeom prst="rect">
            <a:avLst/>
          </a:prstGeom>
          <a:noFill/>
          <a:ln>
            <a:noFill/>
          </a:ln>
        </p:spPr>
      </p:pic>
      <p:pic>
        <p:nvPicPr>
          <p:cNvPr id="396" name="Google Shape;396;p14"/>
          <p:cNvPicPr preferRelativeResize="0"/>
          <p:nvPr/>
        </p:nvPicPr>
        <p:blipFill rotWithShape="1">
          <a:blip r:embed="rId6">
            <a:alphaModFix/>
          </a:blip>
          <a:srcRect/>
          <a:stretch/>
        </p:blipFill>
        <p:spPr>
          <a:xfrm>
            <a:off x="10866625" y="210270"/>
            <a:ext cx="689024" cy="5512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15"/>
          <p:cNvSpPr/>
          <p:nvPr/>
        </p:nvSpPr>
        <p:spPr>
          <a:xfrm>
            <a:off x="9666720" y="-1014480"/>
            <a:ext cx="3263400" cy="324504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02" name="Google Shape;402;p15"/>
          <p:cNvCxnSpPr/>
          <p:nvPr/>
        </p:nvCxnSpPr>
        <p:spPr>
          <a:xfrm rot="10800000" flipH="1">
            <a:off x="449280" y="851760"/>
            <a:ext cx="11106360" cy="9000"/>
          </a:xfrm>
          <a:prstGeom prst="straightConnector1">
            <a:avLst/>
          </a:prstGeom>
          <a:noFill/>
          <a:ln w="9525" cap="flat" cmpd="sng">
            <a:solidFill>
              <a:srgbClr val="C00000"/>
            </a:solidFill>
            <a:prstDash val="solid"/>
            <a:round/>
            <a:headEnd type="none" w="sm" len="sm"/>
            <a:tailEnd type="none" w="sm" len="sm"/>
          </a:ln>
        </p:spPr>
      </p:cxnSp>
      <p:sp>
        <p:nvSpPr>
          <p:cNvPr id="403" name="Google Shape;403;p15"/>
          <p:cNvSpPr/>
          <p:nvPr/>
        </p:nvSpPr>
        <p:spPr>
          <a:xfrm>
            <a:off x="370800" y="4"/>
            <a:ext cx="10485600" cy="699000"/>
          </a:xfrm>
          <a:prstGeom prst="rect">
            <a:avLst/>
          </a:prstGeom>
          <a:noFill/>
          <a:ln>
            <a:noFill/>
          </a:ln>
        </p:spPr>
        <p:txBody>
          <a:bodyPr spcFirstLastPara="1" wrap="square" lIns="122025" tIns="420475" rIns="122025" bIns="420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Caracteres de escape</a:t>
            </a:r>
            <a:endParaRPr kumimoji="0" sz="266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04" name="Google Shape;404;p15"/>
          <p:cNvSpPr/>
          <p:nvPr/>
        </p:nvSpPr>
        <p:spPr>
          <a:xfrm>
            <a:off x="449275" y="1044000"/>
            <a:ext cx="11188500" cy="788400"/>
          </a:xfrm>
          <a:prstGeom prst="rect">
            <a:avLst/>
          </a:prstGeom>
          <a:noFill/>
          <a:ln>
            <a:noFill/>
          </a:ln>
        </p:spPr>
        <p:txBody>
          <a:bodyPr spcFirstLastPara="1" wrap="square" lIns="90000" tIns="45000" rIns="90000" bIns="45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600" b="0" i="0" u="none" strike="noStrike" kern="0" cap="none" spc="0" normalizeH="0" baseline="0" noProof="0" dirty="0">
                <a:ln>
                  <a:noFill/>
                </a:ln>
                <a:solidFill>
                  <a:srgbClr val="000000"/>
                </a:solidFill>
                <a:effectLst/>
                <a:uLnTx/>
                <a:uFillTx/>
                <a:latin typeface="Calibri"/>
                <a:ea typeface="Calibri"/>
                <a:cs typeface="Calibri"/>
                <a:sym typeface="Calibri"/>
              </a:rPr>
              <a:t>Además de los caracteres convencionales que representan letras del alfabeto (mayúsculas y minúsculas), dígitos y otros signos diversos, se utiliza una codificación especial para referenciar caracteres especiales en Python. Estos caracteres especiales inician con el signo \ (conocido como carácter de escape en este contexto) seguido de un código que lo identifica.</a:t>
            </a:r>
            <a:endParaRPr kumimoji="0" sz="1600" b="0" i="0" u="none" strike="noStrike" kern="0" cap="none" spc="0" normalizeH="0" baseline="0" noProof="0" dirty="0">
              <a:ln>
                <a:noFill/>
              </a:ln>
              <a:solidFill>
                <a:srgbClr val="000000"/>
              </a:solidFill>
              <a:effectLst/>
              <a:uLnTx/>
              <a:uFillTx/>
              <a:latin typeface="Arial"/>
              <a:ea typeface="Arial"/>
              <a:cs typeface="Arial"/>
              <a:sym typeface="Arial"/>
            </a:endParaRPr>
          </a:p>
        </p:txBody>
      </p:sp>
      <p:graphicFrame>
        <p:nvGraphicFramePr>
          <p:cNvPr id="405" name="Google Shape;405;p15"/>
          <p:cNvGraphicFramePr/>
          <p:nvPr/>
        </p:nvGraphicFramePr>
        <p:xfrm>
          <a:off x="438965" y="1954540"/>
          <a:ext cx="11314075" cy="4220945"/>
        </p:xfrm>
        <a:graphic>
          <a:graphicData uri="http://schemas.openxmlformats.org/drawingml/2006/table">
            <a:tbl>
              <a:tblPr>
                <a:noFill/>
              </a:tblPr>
              <a:tblGrid>
                <a:gridCol w="2078675">
                  <a:extLst>
                    <a:ext uri="{9D8B030D-6E8A-4147-A177-3AD203B41FA5}">
                      <a16:colId xmlns:a16="http://schemas.microsoft.com/office/drawing/2014/main" val="20000"/>
                    </a:ext>
                  </a:extLst>
                </a:gridCol>
                <a:gridCol w="1781225">
                  <a:extLst>
                    <a:ext uri="{9D8B030D-6E8A-4147-A177-3AD203B41FA5}">
                      <a16:colId xmlns:a16="http://schemas.microsoft.com/office/drawing/2014/main" val="20001"/>
                    </a:ext>
                  </a:extLst>
                </a:gridCol>
                <a:gridCol w="3876125">
                  <a:extLst>
                    <a:ext uri="{9D8B030D-6E8A-4147-A177-3AD203B41FA5}">
                      <a16:colId xmlns:a16="http://schemas.microsoft.com/office/drawing/2014/main" val="20002"/>
                    </a:ext>
                  </a:extLst>
                </a:gridCol>
                <a:gridCol w="3578050">
                  <a:extLst>
                    <a:ext uri="{9D8B030D-6E8A-4147-A177-3AD203B41FA5}">
                      <a16:colId xmlns:a16="http://schemas.microsoft.com/office/drawing/2014/main" val="20003"/>
                    </a:ext>
                  </a:extLst>
                </a:gridCol>
              </a:tblGrid>
              <a:tr h="36072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Carácter de escape</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Descripción</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Ejemplo</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Salida Esperada</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extLst>
                  <a:ext uri="{0D108BD9-81ED-4DB2-BD59-A6C34878D82A}">
                    <a16:rowId xmlns:a16="http://schemas.microsoft.com/office/drawing/2014/main" val="10000"/>
                  </a:ext>
                </a:extLst>
              </a:tr>
              <a:tr h="563050">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'\n'</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None/>
                      </a:pPr>
                      <a:r>
                        <a:rPr lang="es-ES" sz="1600" b="0" u="none" strike="noStrike" cap="none">
                          <a:solidFill>
                            <a:srgbClr val="000000"/>
                          </a:solidFill>
                          <a:latin typeface="Calibri"/>
                          <a:ea typeface="Calibri"/>
                          <a:cs typeface="Calibri"/>
                          <a:sym typeface="Calibri"/>
                        </a:rPr>
                        <a:t>Cambio de línea</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solidFill>
                            <a:srgbClr val="000000"/>
                          </a:solidFill>
                          <a:latin typeface="Calibri"/>
                          <a:ea typeface="Calibri"/>
                          <a:cs typeface="Calibri"/>
                          <a:sym typeface="Calibri"/>
                        </a:rPr>
                        <a:t>"Hola\nMundo"</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solidFill>
                            <a:srgbClr val="000000"/>
                          </a:solidFill>
                          <a:latin typeface="Calibri"/>
                          <a:ea typeface="Calibri"/>
                          <a:cs typeface="Calibri"/>
                          <a:sym typeface="Calibri"/>
                        </a:rPr>
                        <a:t>Hola</a:t>
                      </a:r>
                      <a:endParaRPr sz="1600" b="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es-ES" sz="1600" b="0" u="none" strike="noStrike" cap="none">
                          <a:solidFill>
                            <a:srgbClr val="000000"/>
                          </a:solidFill>
                          <a:latin typeface="Calibri"/>
                          <a:ea typeface="Calibri"/>
                          <a:cs typeface="Calibri"/>
                          <a:sym typeface="Calibri"/>
                        </a:rPr>
                        <a:t>Mundo</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'\t'</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None/>
                      </a:pPr>
                      <a:r>
                        <a:rPr lang="es-ES" sz="1600" b="0" u="none" strike="noStrike" cap="none">
                          <a:solidFill>
                            <a:srgbClr val="000000"/>
                          </a:solidFill>
                          <a:latin typeface="Calibri"/>
                          <a:ea typeface="Calibri"/>
                          <a:cs typeface="Calibri"/>
                          <a:sym typeface="Calibri"/>
                        </a:rPr>
                        <a:t>Tabulador</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solidFill>
                            <a:srgbClr val="000000"/>
                          </a:solidFill>
                          <a:latin typeface="Calibri"/>
                          <a:ea typeface="Calibri"/>
                          <a:cs typeface="Calibri"/>
                          <a:sym typeface="Calibri"/>
                        </a:rPr>
                        <a:t>"Nombre:\tJuan"</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solidFill>
                            <a:srgbClr val="000000"/>
                          </a:solidFill>
                          <a:latin typeface="Calibri"/>
                          <a:ea typeface="Calibri"/>
                          <a:cs typeface="Calibri"/>
                          <a:sym typeface="Calibri"/>
                        </a:rPr>
                        <a:t>Nombre:      Juan</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None/>
                      </a:pPr>
                      <a:r>
                        <a:rPr lang="es-ES" sz="1600" b="0" u="none" strike="noStrike" cap="none">
                          <a:solidFill>
                            <a:srgbClr val="000000"/>
                          </a:solidFill>
                          <a:latin typeface="Calibri"/>
                          <a:ea typeface="Calibri"/>
                          <a:cs typeface="Calibri"/>
                          <a:sym typeface="Calibri"/>
                        </a:rPr>
                        <a:t>Barra invertida</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solidFill>
                            <a:srgbClr val="000000"/>
                          </a:solidFill>
                          <a:latin typeface="Calibri"/>
                          <a:ea typeface="Calibri"/>
                          <a:cs typeface="Calibri"/>
                          <a:sym typeface="Calibri"/>
                        </a:rPr>
                        <a:t>"C:\\Usuario\\Directorio"</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solidFill>
                            <a:srgbClr val="000000"/>
                          </a:solidFill>
                          <a:latin typeface="Calibri"/>
                          <a:ea typeface="Calibri"/>
                          <a:cs typeface="Calibri"/>
                          <a:sym typeface="Calibri"/>
                        </a:rPr>
                        <a:t>C:\Usuario\Directorio</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None/>
                      </a:pPr>
                      <a:r>
                        <a:rPr lang="es-ES" sz="1600" b="0" u="none" strike="noStrike" cap="none">
                          <a:solidFill>
                            <a:srgbClr val="000000"/>
                          </a:solidFill>
                          <a:latin typeface="Calibri"/>
                          <a:ea typeface="Calibri"/>
                          <a:cs typeface="Calibri"/>
                          <a:sym typeface="Calibri"/>
                        </a:rPr>
                        <a:t>Comilla simple</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solidFill>
                            <a:srgbClr val="000000"/>
                          </a:solidFill>
                          <a:latin typeface="Calibri"/>
                          <a:ea typeface="Calibri"/>
                          <a:cs typeface="Calibri"/>
                          <a:sym typeface="Calibri"/>
                        </a:rPr>
                        <a:t>'Texto con comillas simples: \'Hola\''</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solidFill>
                            <a:srgbClr val="000000"/>
                          </a:solidFill>
                          <a:latin typeface="Calibri"/>
                          <a:ea typeface="Calibri"/>
                          <a:cs typeface="Calibri"/>
                          <a:sym typeface="Calibri"/>
                        </a:rPr>
                        <a:t>Texto con comillas simples: 'Hola'</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None/>
                      </a:pPr>
                      <a:r>
                        <a:rPr lang="es-ES" sz="1600" b="0" u="none" strike="noStrike" cap="none">
                          <a:solidFill>
                            <a:srgbClr val="000000"/>
                          </a:solidFill>
                          <a:latin typeface="Calibri"/>
                          <a:ea typeface="Calibri"/>
                          <a:cs typeface="Calibri"/>
                          <a:sym typeface="Calibri"/>
                        </a:rPr>
                        <a:t>Comilla doble</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solidFill>
                            <a:srgbClr val="000000"/>
                          </a:solidFill>
                          <a:latin typeface="Calibri"/>
                          <a:ea typeface="Calibri"/>
                          <a:cs typeface="Calibri"/>
                          <a:sym typeface="Calibri"/>
                        </a:rPr>
                        <a:t>"Texto con comillas dobles: \"Mundo\""</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solidFill>
                            <a:srgbClr val="000000"/>
                          </a:solidFill>
                          <a:latin typeface="Calibri"/>
                          <a:ea typeface="Calibri"/>
                          <a:cs typeface="Calibri"/>
                          <a:sym typeface="Calibri"/>
                        </a:rPr>
                        <a:t>Texto con comillas dobles: "Mundo"</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‘\b’</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None/>
                      </a:pPr>
                      <a:r>
                        <a:rPr lang="es-ES" sz="1600" b="0" u="none" strike="noStrike" cap="none">
                          <a:solidFill>
                            <a:srgbClr val="000000"/>
                          </a:solidFill>
                          <a:latin typeface="Calibri"/>
                          <a:ea typeface="Calibri"/>
                          <a:cs typeface="Calibri"/>
                          <a:sym typeface="Calibri"/>
                        </a:rPr>
                        <a:t>Retroceso (backspace)</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solidFill>
                            <a:srgbClr val="000000"/>
                          </a:solidFill>
                          <a:latin typeface="Calibri"/>
                          <a:ea typeface="Calibri"/>
                          <a:cs typeface="Calibri"/>
                          <a:sym typeface="Calibri"/>
                        </a:rPr>
                        <a:t>"abc\bde"</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solidFill>
                            <a:srgbClr val="000000"/>
                          </a:solidFill>
                          <a:latin typeface="Calibri"/>
                          <a:ea typeface="Calibri"/>
                          <a:cs typeface="Calibri"/>
                          <a:sym typeface="Calibri"/>
                        </a:rPr>
                        <a:t>abde</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57347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'\dd'</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None/>
                      </a:pPr>
                      <a:r>
                        <a:rPr lang="es-ES" sz="1600" b="0" u="none" strike="noStrike" cap="none">
                          <a:solidFill>
                            <a:srgbClr val="000000"/>
                          </a:solidFill>
                          <a:latin typeface="Calibri"/>
                          <a:ea typeface="Calibri"/>
                          <a:cs typeface="Calibri"/>
                          <a:sym typeface="Calibri"/>
                        </a:rPr>
                        <a:t>Valor octal ASCII (dos dígitos)</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solidFill>
                            <a:srgbClr val="000000"/>
                          </a:solidFill>
                          <a:latin typeface="Calibri"/>
                          <a:ea typeface="Calibri"/>
                          <a:cs typeface="Calibri"/>
                          <a:sym typeface="Calibri"/>
                        </a:rPr>
                        <a:t>"Carácter con valor octal: \110\151"</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solidFill>
                            <a:srgbClr val="000000"/>
                          </a:solidFill>
                          <a:latin typeface="Calibri"/>
                          <a:ea typeface="Calibri"/>
                          <a:cs typeface="Calibri"/>
                          <a:sym typeface="Calibri"/>
                        </a:rPr>
                        <a:t>Carácter con valor octal: Hi</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16000">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'\xhh'</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None/>
                      </a:pPr>
                      <a:r>
                        <a:rPr lang="es-ES" sz="1600" b="0" u="none" strike="noStrike" cap="none">
                          <a:solidFill>
                            <a:srgbClr val="000000"/>
                          </a:solidFill>
                          <a:latin typeface="Calibri"/>
                          <a:ea typeface="Calibri"/>
                          <a:cs typeface="Calibri"/>
                          <a:sym typeface="Calibri"/>
                        </a:rPr>
                        <a:t>Valor hexadecimal ASCII (dos dígitos)</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solidFill>
                            <a:srgbClr val="000000"/>
                          </a:solidFill>
                          <a:latin typeface="Calibri"/>
                          <a:ea typeface="Calibri"/>
                          <a:cs typeface="Calibri"/>
                          <a:sym typeface="Calibri"/>
                        </a:rPr>
                        <a:t>"Carácter con valor hexadecimal: \x48\x69"</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solidFill>
                            <a:srgbClr val="000000"/>
                          </a:solidFill>
                          <a:latin typeface="Calibri"/>
                          <a:ea typeface="Calibri"/>
                          <a:cs typeface="Calibri"/>
                          <a:sym typeface="Calibri"/>
                        </a:rPr>
                        <a:t>Carácter con valor hexadecimal: Hi</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pic>
        <p:nvPicPr>
          <p:cNvPr id="406" name="Google Shape;406;p15"/>
          <p:cNvPicPr preferRelativeResize="0"/>
          <p:nvPr/>
        </p:nvPicPr>
        <p:blipFill rotWithShape="1">
          <a:blip r:embed="rId3">
            <a:alphaModFix/>
          </a:blip>
          <a:srcRect/>
          <a:stretch/>
        </p:blipFill>
        <p:spPr>
          <a:xfrm>
            <a:off x="10866625" y="210270"/>
            <a:ext cx="689024" cy="5512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16"/>
          <p:cNvSpPr/>
          <p:nvPr/>
        </p:nvSpPr>
        <p:spPr>
          <a:xfrm>
            <a:off x="9666720" y="-1014480"/>
            <a:ext cx="3263400" cy="324504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12" name="Google Shape;412;p16"/>
          <p:cNvCxnSpPr/>
          <p:nvPr/>
        </p:nvCxnSpPr>
        <p:spPr>
          <a:xfrm rot="10800000" flipH="1">
            <a:off x="449280" y="851760"/>
            <a:ext cx="11106360" cy="9000"/>
          </a:xfrm>
          <a:prstGeom prst="straightConnector1">
            <a:avLst/>
          </a:prstGeom>
          <a:noFill/>
          <a:ln w="9525" cap="flat" cmpd="sng">
            <a:solidFill>
              <a:srgbClr val="C00000"/>
            </a:solidFill>
            <a:prstDash val="solid"/>
            <a:round/>
            <a:headEnd type="none" w="sm" len="sm"/>
            <a:tailEnd type="none" w="sm" len="sm"/>
          </a:ln>
        </p:spPr>
      </p:cxnSp>
      <p:sp>
        <p:nvSpPr>
          <p:cNvPr id="413" name="Google Shape;413;p16"/>
          <p:cNvSpPr/>
          <p:nvPr/>
        </p:nvSpPr>
        <p:spPr>
          <a:xfrm>
            <a:off x="370800" y="3"/>
            <a:ext cx="10485600" cy="699000"/>
          </a:xfrm>
          <a:prstGeom prst="rect">
            <a:avLst/>
          </a:prstGeom>
          <a:noFill/>
          <a:ln>
            <a:noFill/>
          </a:ln>
        </p:spPr>
        <p:txBody>
          <a:bodyPr spcFirstLastPara="1" wrap="square" lIns="122025" tIns="420475" rIns="122025" bIns="420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Métodos de cadena de caracteres</a:t>
            </a:r>
            <a:endParaRPr kumimoji="0" sz="2660" b="0" i="0" u="none" strike="noStrike" kern="0" cap="none" spc="0" normalizeH="0" baseline="0" noProof="0">
              <a:ln>
                <a:noFill/>
              </a:ln>
              <a:solidFill>
                <a:srgbClr val="000000"/>
              </a:solidFill>
              <a:effectLst/>
              <a:uLnTx/>
              <a:uFillTx/>
              <a:latin typeface="Arial"/>
              <a:ea typeface="Arial"/>
              <a:cs typeface="Arial"/>
              <a:sym typeface="Arial"/>
            </a:endParaRPr>
          </a:p>
        </p:txBody>
      </p:sp>
      <p:graphicFrame>
        <p:nvGraphicFramePr>
          <p:cNvPr id="414" name="Google Shape;414;p16"/>
          <p:cNvGraphicFramePr/>
          <p:nvPr/>
        </p:nvGraphicFramePr>
        <p:xfrm>
          <a:off x="480600" y="1722960"/>
          <a:ext cx="11314075" cy="4607355"/>
        </p:xfrm>
        <a:graphic>
          <a:graphicData uri="http://schemas.openxmlformats.org/drawingml/2006/table">
            <a:tbl>
              <a:tblPr>
                <a:noFill/>
              </a:tblPr>
              <a:tblGrid>
                <a:gridCol w="1971350">
                  <a:extLst>
                    <a:ext uri="{9D8B030D-6E8A-4147-A177-3AD203B41FA5}">
                      <a16:colId xmlns:a16="http://schemas.microsoft.com/office/drawing/2014/main" val="20000"/>
                    </a:ext>
                  </a:extLst>
                </a:gridCol>
                <a:gridCol w="4439150">
                  <a:extLst>
                    <a:ext uri="{9D8B030D-6E8A-4147-A177-3AD203B41FA5}">
                      <a16:colId xmlns:a16="http://schemas.microsoft.com/office/drawing/2014/main" val="20001"/>
                    </a:ext>
                  </a:extLst>
                </a:gridCol>
                <a:gridCol w="3164050">
                  <a:extLst>
                    <a:ext uri="{9D8B030D-6E8A-4147-A177-3AD203B41FA5}">
                      <a16:colId xmlns:a16="http://schemas.microsoft.com/office/drawing/2014/main" val="20002"/>
                    </a:ext>
                  </a:extLst>
                </a:gridCol>
                <a:gridCol w="1739525">
                  <a:extLst>
                    <a:ext uri="{9D8B030D-6E8A-4147-A177-3AD203B41FA5}">
                      <a16:colId xmlns:a16="http://schemas.microsoft.com/office/drawing/2014/main" val="20003"/>
                    </a:ext>
                  </a:extLst>
                </a:gridCol>
              </a:tblGrid>
              <a:tr h="36072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Método</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Descripción</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alpha val="0"/>
                        </a:srgbClr>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Ejemplo</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alpha val="0"/>
                        </a:srgbClr>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Salida Esperada</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extLst>
                  <a:ext uri="{0D108BD9-81ED-4DB2-BD59-A6C34878D82A}">
                    <a16:rowId xmlns:a16="http://schemas.microsoft.com/office/drawing/2014/main" val="10000"/>
                  </a:ext>
                </a:extLst>
              </a:tr>
              <a:tr h="39347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len()</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None/>
                      </a:pPr>
                      <a:r>
                        <a:rPr lang="es-ES" sz="1600" b="0" u="none" strike="noStrike" cap="none">
                          <a:latin typeface="Times New Roman"/>
                          <a:ea typeface="Times New Roman"/>
                          <a:cs typeface="Times New Roman"/>
                          <a:sym typeface="Times New Roman"/>
                        </a:rPr>
                        <a:t>Devuelve la longitud de la cadena (número de caracteres).</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latin typeface="Times New Roman"/>
                          <a:ea typeface="Times New Roman"/>
                          <a:cs typeface="Times New Roman"/>
                          <a:sym typeface="Times New Roman"/>
                        </a:rPr>
                        <a:t>len("Hola")</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latin typeface="Times New Roman"/>
                          <a:ea typeface="Times New Roman"/>
                          <a:cs typeface="Times New Roman"/>
                          <a:sym typeface="Times New Roman"/>
                        </a:rPr>
                        <a:t>4</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upper()</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None/>
                      </a:pPr>
                      <a:r>
                        <a:rPr lang="es-ES" sz="1600" b="0" u="none" strike="noStrike" cap="none">
                          <a:latin typeface="Times New Roman"/>
                          <a:ea typeface="Times New Roman"/>
                          <a:cs typeface="Times New Roman"/>
                          <a:sym typeface="Times New Roman"/>
                        </a:rPr>
                        <a:t>Convierte toda la cadena a mayúsculas.</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latin typeface="Times New Roman"/>
                          <a:ea typeface="Times New Roman"/>
                          <a:cs typeface="Times New Roman"/>
                          <a:sym typeface="Times New Roman"/>
                        </a:rPr>
                        <a:t>"Hola Mundo".upper()</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latin typeface="Times New Roman"/>
                          <a:ea typeface="Times New Roman"/>
                          <a:cs typeface="Times New Roman"/>
                          <a:sym typeface="Times New Roman"/>
                        </a:rPr>
                        <a:t>HOLA MUNDO</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lower()</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None/>
                      </a:pPr>
                      <a:r>
                        <a:rPr lang="es-ES" sz="1600" b="0" u="none" strike="noStrike" cap="none">
                          <a:latin typeface="Times New Roman"/>
                          <a:ea typeface="Times New Roman"/>
                          <a:cs typeface="Times New Roman"/>
                          <a:sym typeface="Times New Roman"/>
                        </a:rPr>
                        <a:t>Convierte toda la cadena a minúsculas.</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latin typeface="Times New Roman"/>
                          <a:ea typeface="Times New Roman"/>
                          <a:cs typeface="Times New Roman"/>
                          <a:sym typeface="Times New Roman"/>
                        </a:rPr>
                        <a:t>"Hola Mundo".lower()</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latin typeface="Times New Roman"/>
                          <a:ea typeface="Times New Roman"/>
                          <a:cs typeface="Times New Roman"/>
                          <a:sym typeface="Times New Roman"/>
                        </a:rPr>
                        <a:t>hola mundo</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replace(old, new)</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None/>
                      </a:pPr>
                      <a:r>
                        <a:rPr lang="es-ES" sz="1600" b="0" u="none" strike="noStrike" cap="none">
                          <a:latin typeface="Times New Roman"/>
                          <a:ea typeface="Times New Roman"/>
                          <a:cs typeface="Times New Roman"/>
                          <a:sym typeface="Times New Roman"/>
                        </a:rPr>
                        <a:t>Reemplaza todas las apariciones de la subcadena "old" con la subcadena "new".</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latin typeface="Times New Roman"/>
                          <a:ea typeface="Times New Roman"/>
                          <a:cs typeface="Times New Roman"/>
                          <a:sym typeface="Times New Roman"/>
                        </a:rPr>
                        <a:t>"Hola Mundo".replace("Hola", "Adiós")</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latin typeface="Times New Roman"/>
                          <a:ea typeface="Times New Roman"/>
                          <a:cs typeface="Times New Roman"/>
                          <a:sym typeface="Times New Roman"/>
                        </a:rPr>
                        <a:t>Adiós Mundo</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strip()</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None/>
                      </a:pPr>
                      <a:r>
                        <a:rPr lang="es-ES" sz="1600" b="0" u="none" strike="noStrike" cap="none">
                          <a:latin typeface="Times New Roman"/>
                          <a:ea typeface="Times New Roman"/>
                          <a:cs typeface="Times New Roman"/>
                          <a:sym typeface="Times New Roman"/>
                        </a:rPr>
                        <a:t>Elimina espacios en blanco y caracteres de nueva línea al principio y al final de la cadena.</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latin typeface="Times New Roman"/>
                          <a:ea typeface="Times New Roman"/>
                          <a:cs typeface="Times New Roman"/>
                          <a:sym typeface="Times New Roman"/>
                        </a:rPr>
                        <a:t>" Hola Mundo ".strip()</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latin typeface="Times New Roman"/>
                          <a:ea typeface="Times New Roman"/>
                          <a:cs typeface="Times New Roman"/>
                          <a:sym typeface="Times New Roman"/>
                        </a:rPr>
                        <a:t>Hola Mundo</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split(separator)</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None/>
                      </a:pPr>
                      <a:r>
                        <a:rPr lang="es-ES" sz="1600" b="0" u="none" strike="noStrike" cap="none">
                          <a:latin typeface="Times New Roman"/>
                          <a:ea typeface="Times New Roman"/>
                          <a:cs typeface="Times New Roman"/>
                          <a:sym typeface="Times New Roman"/>
                        </a:rPr>
                        <a:t>Divide la cadena en una lista de subcadenas utilizando el separador especificado.</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latin typeface="Times New Roman"/>
                          <a:ea typeface="Times New Roman"/>
                          <a:cs typeface="Times New Roman"/>
                          <a:sym typeface="Times New Roman"/>
                        </a:rPr>
                        <a:t>"Hola, Mundo".split(",")</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b="0" u="none" strike="noStrike" cap="none">
                          <a:latin typeface="Times New Roman"/>
                          <a:ea typeface="Times New Roman"/>
                          <a:cs typeface="Times New Roman"/>
                          <a:sym typeface="Times New Roman"/>
                        </a:rPr>
                        <a:t>['Hola', ' Mundo']</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57347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join(iterable)</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just" rtl="0">
                        <a:lnSpc>
                          <a:spcPct val="100000"/>
                        </a:lnSpc>
                        <a:spcBef>
                          <a:spcPts val="0"/>
                        </a:spcBef>
                        <a:spcAft>
                          <a:spcPts val="0"/>
                        </a:spcAft>
                        <a:buNone/>
                      </a:pPr>
                      <a:r>
                        <a:rPr lang="es-ES" sz="1600" b="0" u="none" strike="noStrike" cap="none">
                          <a:latin typeface="Times New Roman"/>
                          <a:ea typeface="Times New Roman"/>
                          <a:cs typeface="Times New Roman"/>
                          <a:sym typeface="Times New Roman"/>
                        </a:rPr>
                        <a:t>Concatena cada elemento de un iterable (lista, tupla, etc.) con la cadena como separador.</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lnSpc>
                          <a:spcPct val="100000"/>
                        </a:lnSpc>
                        <a:spcBef>
                          <a:spcPts val="0"/>
                        </a:spcBef>
                        <a:spcAft>
                          <a:spcPts val="0"/>
                        </a:spcAft>
                        <a:buNone/>
                      </a:pPr>
                      <a:r>
                        <a:rPr lang="es-ES" sz="1600" b="0" u="none" strike="noStrike" cap="none">
                          <a:latin typeface="Times New Roman"/>
                          <a:ea typeface="Times New Roman"/>
                          <a:cs typeface="Times New Roman"/>
                          <a:sym typeface="Times New Roman"/>
                        </a:rPr>
                        <a:t>" ".join(["Hola", "Mundo"])</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lnSpc>
                          <a:spcPct val="100000"/>
                        </a:lnSpc>
                        <a:spcBef>
                          <a:spcPts val="0"/>
                        </a:spcBef>
                        <a:spcAft>
                          <a:spcPts val="0"/>
                        </a:spcAft>
                        <a:buNone/>
                      </a:pPr>
                      <a:r>
                        <a:rPr lang="es-ES" sz="1600" b="0" u="none" strike="noStrike" cap="none">
                          <a:latin typeface="Times New Roman"/>
                          <a:ea typeface="Times New Roman"/>
                          <a:cs typeface="Times New Roman"/>
                          <a:sym typeface="Times New Roman"/>
                        </a:rPr>
                        <a:t>Hola Mundo</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16000">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find(substring)</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just" rtl="0">
                        <a:lnSpc>
                          <a:spcPct val="100000"/>
                        </a:lnSpc>
                        <a:spcBef>
                          <a:spcPts val="0"/>
                        </a:spcBef>
                        <a:spcAft>
                          <a:spcPts val="0"/>
                        </a:spcAft>
                        <a:buNone/>
                      </a:pPr>
                      <a:r>
                        <a:rPr lang="es-ES" sz="1600" b="0" u="none" strike="noStrike" cap="none">
                          <a:latin typeface="Times New Roman"/>
                          <a:ea typeface="Times New Roman"/>
                          <a:cs typeface="Times New Roman"/>
                          <a:sym typeface="Times New Roman"/>
                        </a:rPr>
                        <a:t>Devuelve el índice de la primera aparición de la subcadena o -1 si no se encuentra.</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lnSpc>
                          <a:spcPct val="100000"/>
                        </a:lnSpc>
                        <a:spcBef>
                          <a:spcPts val="0"/>
                        </a:spcBef>
                        <a:spcAft>
                          <a:spcPts val="0"/>
                        </a:spcAft>
                        <a:buNone/>
                      </a:pPr>
                      <a:r>
                        <a:rPr lang="es-ES" sz="1600" b="0" u="none" strike="noStrike" cap="none">
                          <a:latin typeface="Times New Roman"/>
                          <a:ea typeface="Times New Roman"/>
                          <a:cs typeface="Times New Roman"/>
                          <a:sym typeface="Times New Roman"/>
                        </a:rPr>
                        <a:t>"Hola Mundo".find("Mundo")</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lnSpc>
                          <a:spcPct val="100000"/>
                        </a:lnSpc>
                        <a:spcBef>
                          <a:spcPts val="0"/>
                        </a:spcBef>
                        <a:spcAft>
                          <a:spcPts val="0"/>
                        </a:spcAft>
                        <a:buNone/>
                      </a:pPr>
                      <a:r>
                        <a:rPr lang="es-ES" sz="1600" b="0" u="none" strike="noStrike" cap="none">
                          <a:latin typeface="Times New Roman"/>
                          <a:ea typeface="Times New Roman"/>
                          <a:cs typeface="Times New Roman"/>
                          <a:sym typeface="Times New Roman"/>
                        </a:rPr>
                        <a:t>5</a:t>
                      </a:r>
                      <a:endParaRPr sz="1600" b="0" u="none" strike="noStrike" cap="none">
                        <a:latin typeface="Arial"/>
                        <a:ea typeface="Arial"/>
                        <a:cs typeface="Arial"/>
                        <a:sym typeface="Arial"/>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
        <p:nvSpPr>
          <p:cNvPr id="415" name="Google Shape;415;p16"/>
          <p:cNvSpPr/>
          <p:nvPr/>
        </p:nvSpPr>
        <p:spPr>
          <a:xfrm>
            <a:off x="449280" y="1044000"/>
            <a:ext cx="11188440" cy="638280"/>
          </a:xfrm>
          <a:prstGeom prst="rect">
            <a:avLst/>
          </a:prstGeom>
          <a:noFill/>
          <a:ln>
            <a:noFill/>
          </a:ln>
        </p:spPr>
        <p:txBody>
          <a:bodyPr spcFirstLastPara="1" wrap="square" lIns="90000" tIns="45000" rIns="90000" bIns="450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En las dos siguientes diapositivas se muestran algunos de los métodos más utilizados al operar con cadenas de caracteres en Python.</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416" name="Google Shape;416;p16"/>
          <p:cNvPicPr preferRelativeResize="0"/>
          <p:nvPr/>
        </p:nvPicPr>
        <p:blipFill rotWithShape="1">
          <a:blip r:embed="rId3">
            <a:alphaModFix/>
          </a:blip>
          <a:srcRect/>
          <a:stretch/>
        </p:blipFill>
        <p:spPr>
          <a:xfrm>
            <a:off x="10866625" y="210270"/>
            <a:ext cx="689024" cy="5512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17"/>
          <p:cNvSpPr/>
          <p:nvPr/>
        </p:nvSpPr>
        <p:spPr>
          <a:xfrm>
            <a:off x="9666720" y="-1014480"/>
            <a:ext cx="3263400" cy="324504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422" name="Google Shape;422;p17"/>
          <p:cNvCxnSpPr/>
          <p:nvPr/>
        </p:nvCxnSpPr>
        <p:spPr>
          <a:xfrm rot="10800000" flipH="1">
            <a:off x="449280" y="851760"/>
            <a:ext cx="11106360" cy="9000"/>
          </a:xfrm>
          <a:prstGeom prst="straightConnector1">
            <a:avLst/>
          </a:prstGeom>
          <a:noFill/>
          <a:ln w="9525" cap="flat" cmpd="sng">
            <a:solidFill>
              <a:srgbClr val="C00000"/>
            </a:solidFill>
            <a:prstDash val="solid"/>
            <a:round/>
            <a:headEnd type="none" w="sm" len="sm"/>
            <a:tailEnd type="none" w="sm" len="sm"/>
          </a:ln>
        </p:spPr>
      </p:cxnSp>
      <p:sp>
        <p:nvSpPr>
          <p:cNvPr id="423" name="Google Shape;423;p17"/>
          <p:cNvSpPr/>
          <p:nvPr/>
        </p:nvSpPr>
        <p:spPr>
          <a:xfrm>
            <a:off x="370800" y="4"/>
            <a:ext cx="10485600" cy="699000"/>
          </a:xfrm>
          <a:prstGeom prst="rect">
            <a:avLst/>
          </a:prstGeom>
          <a:noFill/>
          <a:ln>
            <a:noFill/>
          </a:ln>
        </p:spPr>
        <p:txBody>
          <a:bodyPr spcFirstLastPara="1" wrap="square" lIns="122025" tIns="420475" rIns="122025" bIns="420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2660" b="1" i="0" u="none" strike="noStrike" kern="0" cap="none" spc="0" normalizeH="0" baseline="0" noProof="0" dirty="0">
                <a:ln>
                  <a:noFill/>
                </a:ln>
                <a:solidFill>
                  <a:srgbClr val="110741"/>
                </a:solidFill>
                <a:effectLst/>
                <a:uLnTx/>
                <a:uFillTx/>
                <a:latin typeface="Ubuntu"/>
                <a:ea typeface="Ubuntu"/>
                <a:cs typeface="Ubuntu"/>
                <a:sym typeface="Ubuntu"/>
              </a:rPr>
              <a:t>Métodos de cadena de caracteres</a:t>
            </a:r>
            <a:endParaRPr kumimoji="0" sz="2660" b="0" i="0" u="none" strike="noStrike" kern="0" cap="none" spc="0" normalizeH="0" baseline="0" noProof="0" dirty="0">
              <a:ln>
                <a:noFill/>
              </a:ln>
              <a:solidFill>
                <a:srgbClr val="000000"/>
              </a:solidFill>
              <a:effectLst/>
              <a:uLnTx/>
              <a:uFillTx/>
              <a:latin typeface="Arial"/>
              <a:ea typeface="Arial"/>
              <a:cs typeface="Arial"/>
              <a:sym typeface="Arial"/>
            </a:endParaRPr>
          </a:p>
        </p:txBody>
      </p:sp>
      <p:graphicFrame>
        <p:nvGraphicFramePr>
          <p:cNvPr id="424" name="Google Shape;424;p17"/>
          <p:cNvGraphicFramePr/>
          <p:nvPr/>
        </p:nvGraphicFramePr>
        <p:xfrm>
          <a:off x="447840" y="1160280"/>
          <a:ext cx="11314075" cy="4053425"/>
        </p:xfrm>
        <a:graphic>
          <a:graphicData uri="http://schemas.openxmlformats.org/drawingml/2006/table">
            <a:tbl>
              <a:tblPr>
                <a:noFill/>
              </a:tblPr>
              <a:tblGrid>
                <a:gridCol w="1904400">
                  <a:extLst>
                    <a:ext uri="{9D8B030D-6E8A-4147-A177-3AD203B41FA5}">
                      <a16:colId xmlns:a16="http://schemas.microsoft.com/office/drawing/2014/main" val="20000"/>
                    </a:ext>
                  </a:extLst>
                </a:gridCol>
                <a:gridCol w="5036050">
                  <a:extLst>
                    <a:ext uri="{9D8B030D-6E8A-4147-A177-3AD203B41FA5}">
                      <a16:colId xmlns:a16="http://schemas.microsoft.com/office/drawing/2014/main" val="20001"/>
                    </a:ext>
                  </a:extLst>
                </a:gridCol>
                <a:gridCol w="3213350">
                  <a:extLst>
                    <a:ext uri="{9D8B030D-6E8A-4147-A177-3AD203B41FA5}">
                      <a16:colId xmlns:a16="http://schemas.microsoft.com/office/drawing/2014/main" val="20002"/>
                    </a:ext>
                  </a:extLst>
                </a:gridCol>
                <a:gridCol w="1160275">
                  <a:extLst>
                    <a:ext uri="{9D8B030D-6E8A-4147-A177-3AD203B41FA5}">
                      <a16:colId xmlns:a16="http://schemas.microsoft.com/office/drawing/2014/main" val="20003"/>
                    </a:ext>
                  </a:extLst>
                </a:gridCol>
              </a:tblGrid>
              <a:tr h="36072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Método</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Descripción</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alpha val="0"/>
                        </a:srgbClr>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Ejemplo</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alpha val="0"/>
                        </a:srgbClr>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Salida Esperada</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extLst>
                  <a:ext uri="{0D108BD9-81ED-4DB2-BD59-A6C34878D82A}">
                    <a16:rowId xmlns:a16="http://schemas.microsoft.com/office/drawing/2014/main" val="10000"/>
                  </a:ext>
                </a:extLst>
              </a:tr>
              <a:tr h="39347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startswith(prefix)</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Font typeface="Arial"/>
                        <a:buNone/>
                      </a:pPr>
                      <a:r>
                        <a:rPr lang="es-ES" sz="1600" u="none" strike="noStrike" cap="none">
                          <a:latin typeface="Calibri"/>
                          <a:ea typeface="Calibri"/>
                          <a:cs typeface="Calibri"/>
                          <a:sym typeface="Calibri"/>
                        </a:rPr>
                        <a:t>Comprueba si la cadena comienza con el prefijo especificado.</a:t>
                      </a:r>
                      <a:endParaRPr sz="16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Font typeface="Arial"/>
                        <a:buNone/>
                      </a:pPr>
                      <a:r>
                        <a:rPr lang="es-ES" sz="1600" u="none" strike="noStrike" cap="none">
                          <a:latin typeface="Calibri"/>
                          <a:ea typeface="Calibri"/>
                          <a:cs typeface="Calibri"/>
                          <a:sym typeface="Calibri"/>
                        </a:rPr>
                        <a:t>"Hola Mundo".startswith("Hola")</a:t>
                      </a:r>
                      <a:endParaRPr sz="16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Font typeface="Arial"/>
                        <a:buNone/>
                      </a:pPr>
                      <a:r>
                        <a:rPr lang="es-ES" sz="1600" u="none" strike="noStrike" cap="none">
                          <a:latin typeface="Calibri"/>
                          <a:ea typeface="Calibri"/>
                          <a:cs typeface="Calibri"/>
                          <a:sym typeface="Calibri"/>
                        </a:rPr>
                        <a:t>True</a:t>
                      </a:r>
                      <a:endParaRPr sz="16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endswith(suffix)</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Font typeface="Arial"/>
                        <a:buNone/>
                      </a:pPr>
                      <a:r>
                        <a:rPr lang="es-ES" sz="1600" u="none" strike="noStrike" cap="none" dirty="0">
                          <a:latin typeface="Calibri"/>
                          <a:ea typeface="Calibri"/>
                          <a:cs typeface="Calibri"/>
                          <a:sym typeface="Calibri"/>
                        </a:rPr>
                        <a:t>Comprueba si la cadena termina con el sufijo especificado.</a:t>
                      </a:r>
                      <a:endParaRPr sz="1600" u="none" strike="noStrike" cap="none" dirty="0">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Font typeface="Arial"/>
                        <a:buNone/>
                      </a:pPr>
                      <a:r>
                        <a:rPr lang="es-ES" sz="1600" u="none" strike="noStrike" cap="none">
                          <a:latin typeface="Calibri"/>
                          <a:ea typeface="Calibri"/>
                          <a:cs typeface="Calibri"/>
                          <a:sym typeface="Calibri"/>
                        </a:rPr>
                        <a:t>"Hola Mundo".endswith("Mundo")</a:t>
                      </a:r>
                      <a:endParaRPr sz="16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Font typeface="Arial"/>
                        <a:buNone/>
                      </a:pPr>
                      <a:r>
                        <a:rPr lang="es-ES" sz="1600" u="none" strike="noStrike" cap="none">
                          <a:latin typeface="Calibri"/>
                          <a:ea typeface="Calibri"/>
                          <a:cs typeface="Calibri"/>
                          <a:sym typeface="Calibri"/>
                        </a:rPr>
                        <a:t>True</a:t>
                      </a:r>
                      <a:endParaRPr sz="16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isdigit()</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Font typeface="Arial"/>
                        <a:buNone/>
                      </a:pPr>
                      <a:r>
                        <a:rPr lang="es-ES" sz="1600" u="none" strike="noStrike" cap="none">
                          <a:latin typeface="Calibri"/>
                          <a:ea typeface="Calibri"/>
                          <a:cs typeface="Calibri"/>
                          <a:sym typeface="Calibri"/>
                        </a:rPr>
                        <a:t>Verifica si todos los caracteres de la cadena son dígitos.</a:t>
                      </a:r>
                      <a:endParaRPr sz="16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Font typeface="Arial"/>
                        <a:buNone/>
                      </a:pPr>
                      <a:r>
                        <a:rPr lang="es-ES" sz="1600" u="none" strike="noStrike" cap="none">
                          <a:latin typeface="Calibri"/>
                          <a:ea typeface="Calibri"/>
                          <a:cs typeface="Calibri"/>
                          <a:sym typeface="Calibri"/>
                        </a:rPr>
                        <a:t>"12345".isdigit()</a:t>
                      </a:r>
                      <a:endParaRPr sz="16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Font typeface="Arial"/>
                        <a:buNone/>
                      </a:pPr>
                      <a:r>
                        <a:rPr lang="es-ES" sz="1600" u="none" strike="noStrike" cap="none">
                          <a:latin typeface="Calibri"/>
                          <a:ea typeface="Calibri"/>
                          <a:cs typeface="Calibri"/>
                          <a:sym typeface="Calibri"/>
                        </a:rPr>
                        <a:t>True</a:t>
                      </a:r>
                      <a:endParaRPr sz="16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isalpha()</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Font typeface="Arial"/>
                        <a:buNone/>
                      </a:pPr>
                      <a:r>
                        <a:rPr lang="es-ES" sz="1600" u="none" strike="noStrike" cap="none">
                          <a:latin typeface="Calibri"/>
                          <a:ea typeface="Calibri"/>
                          <a:cs typeface="Calibri"/>
                          <a:sym typeface="Calibri"/>
                        </a:rPr>
                        <a:t>Verifica si todos los caracteres de la cadena son letras.</a:t>
                      </a:r>
                      <a:endParaRPr sz="16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Font typeface="Arial"/>
                        <a:buNone/>
                      </a:pPr>
                      <a:r>
                        <a:rPr lang="es-ES" sz="1600" u="none" strike="noStrike" cap="none">
                          <a:latin typeface="Calibri"/>
                          <a:ea typeface="Calibri"/>
                          <a:cs typeface="Calibri"/>
                          <a:sym typeface="Calibri"/>
                        </a:rPr>
                        <a:t>"Hola".isalpha()</a:t>
                      </a:r>
                      <a:endParaRPr sz="16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Font typeface="Arial"/>
                        <a:buNone/>
                      </a:pPr>
                      <a:r>
                        <a:rPr lang="es-ES" sz="1600" u="none" strike="noStrike" cap="none">
                          <a:latin typeface="Calibri"/>
                          <a:ea typeface="Calibri"/>
                          <a:cs typeface="Calibri"/>
                          <a:sym typeface="Calibri"/>
                        </a:rPr>
                        <a:t>True</a:t>
                      </a:r>
                      <a:endParaRPr sz="16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isalnum()</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Font typeface="Arial"/>
                        <a:buNone/>
                      </a:pPr>
                      <a:r>
                        <a:rPr lang="es-ES" sz="1600" u="none" strike="noStrike" cap="none">
                          <a:latin typeface="Calibri"/>
                          <a:ea typeface="Calibri"/>
                          <a:cs typeface="Calibri"/>
                          <a:sym typeface="Calibri"/>
                        </a:rPr>
                        <a:t>Verifica si todos los caracteres de la cadena son alfanuméricos (letras o dígitos).</a:t>
                      </a:r>
                      <a:endParaRPr sz="16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Font typeface="Arial"/>
                        <a:buNone/>
                      </a:pPr>
                      <a:r>
                        <a:rPr lang="es-ES" sz="1600" u="none" strike="noStrike" cap="none">
                          <a:latin typeface="Calibri"/>
                          <a:ea typeface="Calibri"/>
                          <a:cs typeface="Calibri"/>
                          <a:sym typeface="Calibri"/>
                        </a:rPr>
                        <a:t>"Hola123".isalnum()</a:t>
                      </a:r>
                      <a:endParaRPr sz="16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Font typeface="Arial"/>
                        <a:buNone/>
                      </a:pPr>
                      <a:r>
                        <a:rPr lang="es-ES" sz="1600" u="none" strike="noStrike" cap="none">
                          <a:latin typeface="Calibri"/>
                          <a:ea typeface="Calibri"/>
                          <a:cs typeface="Calibri"/>
                          <a:sym typeface="Calibri"/>
                        </a:rPr>
                        <a:t>True</a:t>
                      </a:r>
                      <a:endParaRPr sz="16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isspace()</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Font typeface="Arial"/>
                        <a:buNone/>
                      </a:pPr>
                      <a:r>
                        <a:rPr lang="es-ES" sz="1600" u="none" strike="noStrike" cap="none">
                          <a:latin typeface="Calibri"/>
                          <a:ea typeface="Calibri"/>
                          <a:cs typeface="Calibri"/>
                          <a:sym typeface="Calibri"/>
                        </a:rPr>
                        <a:t>Verifica si todos los caracteres de la cadena son espacios en blanco.</a:t>
                      </a:r>
                      <a:endParaRPr sz="16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Font typeface="Arial"/>
                        <a:buNone/>
                      </a:pPr>
                      <a:r>
                        <a:rPr lang="es-ES" sz="1600" u="none" strike="noStrike" cap="none">
                          <a:latin typeface="Calibri"/>
                          <a:ea typeface="Calibri"/>
                          <a:cs typeface="Calibri"/>
                          <a:sym typeface="Calibri"/>
                        </a:rPr>
                        <a:t>" ".isspace()</a:t>
                      </a:r>
                      <a:endParaRPr sz="16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Font typeface="Arial"/>
                        <a:buNone/>
                      </a:pPr>
                      <a:r>
                        <a:rPr lang="es-ES" sz="1600" u="none" strike="noStrike" cap="none">
                          <a:latin typeface="Calibri"/>
                          <a:ea typeface="Calibri"/>
                          <a:cs typeface="Calibri"/>
                          <a:sym typeface="Calibri"/>
                        </a:rPr>
                        <a:t>True</a:t>
                      </a:r>
                      <a:endParaRPr sz="16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57347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index(substring)</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Font typeface="Arial"/>
                        <a:buNone/>
                      </a:pPr>
                      <a:r>
                        <a:rPr lang="es-ES" sz="1600" u="none" strike="noStrike" cap="none">
                          <a:latin typeface="Calibri"/>
                          <a:ea typeface="Calibri"/>
                          <a:cs typeface="Calibri"/>
                          <a:sym typeface="Calibri"/>
                        </a:rPr>
                        <a:t>Devuelve el índice de la primera aparición de la subcadena o lanza un error si no se encuentra.</a:t>
                      </a:r>
                      <a:endParaRPr sz="16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Font typeface="Arial"/>
                        <a:buNone/>
                      </a:pPr>
                      <a:r>
                        <a:rPr lang="es-ES" sz="1600" u="none" strike="noStrike" cap="none">
                          <a:latin typeface="Calibri"/>
                          <a:ea typeface="Calibri"/>
                          <a:cs typeface="Calibri"/>
                          <a:sym typeface="Calibri"/>
                        </a:rPr>
                        <a:t>"Hola Mundo".index("Mundo")</a:t>
                      </a:r>
                      <a:endParaRPr sz="16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Font typeface="Arial"/>
                        <a:buNone/>
                      </a:pPr>
                      <a:r>
                        <a:rPr lang="es-ES" sz="1600" u="none" strike="noStrike" cap="none" dirty="0">
                          <a:latin typeface="Calibri"/>
                          <a:ea typeface="Calibri"/>
                          <a:cs typeface="Calibri"/>
                          <a:sym typeface="Calibri"/>
                        </a:rPr>
                        <a:t>5</a:t>
                      </a:r>
                      <a:endParaRPr sz="1600" u="none" strike="noStrike" cap="none" dirty="0">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pic>
        <p:nvPicPr>
          <p:cNvPr id="425" name="Google Shape;425;p17"/>
          <p:cNvPicPr preferRelativeResize="0"/>
          <p:nvPr/>
        </p:nvPicPr>
        <p:blipFill rotWithShape="1">
          <a:blip r:embed="rId3">
            <a:alphaModFix/>
          </a:blip>
          <a:srcRect/>
          <a:stretch/>
        </p:blipFill>
        <p:spPr>
          <a:xfrm>
            <a:off x="10866625" y="210270"/>
            <a:ext cx="689024" cy="5512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3"/>
          <p:cNvSpPr/>
          <p:nvPr/>
        </p:nvSpPr>
        <p:spPr>
          <a:xfrm>
            <a:off x="9666720" y="-1014480"/>
            <a:ext cx="3263400" cy="324504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380" name="Google Shape;380;p13"/>
          <p:cNvCxnSpPr/>
          <p:nvPr/>
        </p:nvCxnSpPr>
        <p:spPr>
          <a:xfrm rot="10800000" flipH="1">
            <a:off x="449280" y="851760"/>
            <a:ext cx="11106360" cy="9000"/>
          </a:xfrm>
          <a:prstGeom prst="straightConnector1">
            <a:avLst/>
          </a:prstGeom>
          <a:noFill/>
          <a:ln w="9525" cap="flat" cmpd="sng">
            <a:solidFill>
              <a:srgbClr val="C00000"/>
            </a:solidFill>
            <a:prstDash val="solid"/>
            <a:round/>
            <a:headEnd type="none" w="sm" len="sm"/>
            <a:tailEnd type="none" w="sm" len="sm"/>
          </a:ln>
        </p:spPr>
      </p:cxnSp>
      <p:sp>
        <p:nvSpPr>
          <p:cNvPr id="381" name="Google Shape;381;p13"/>
          <p:cNvSpPr/>
          <p:nvPr/>
        </p:nvSpPr>
        <p:spPr>
          <a:xfrm>
            <a:off x="370800" y="3"/>
            <a:ext cx="10485600" cy="699000"/>
          </a:xfrm>
          <a:prstGeom prst="rect">
            <a:avLst/>
          </a:prstGeom>
          <a:noFill/>
          <a:ln>
            <a:noFill/>
          </a:ln>
        </p:spPr>
        <p:txBody>
          <a:bodyPr spcFirstLastPara="1" wrap="square" lIns="122025" tIns="420475" rIns="122025" bIns="420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2660" b="0" i="0" u="none" strike="noStrike" kern="0" cap="none" spc="0" normalizeH="0" baseline="0" noProof="0" dirty="0">
                <a:ln>
                  <a:noFill/>
                </a:ln>
                <a:solidFill>
                  <a:srgbClr val="002060"/>
                </a:solidFill>
                <a:effectLst/>
                <a:uLnTx/>
                <a:uFillTx/>
                <a:latin typeface="Ubuntu" panose="020B0504030602030204" pitchFamily="34" charset="0"/>
                <a:ea typeface="Arial"/>
                <a:cs typeface="Arial"/>
                <a:sym typeface="Arial"/>
              </a:rPr>
              <a:t>F-</a:t>
            </a:r>
            <a:r>
              <a:rPr kumimoji="0" lang="es-ES" sz="2660" b="0" i="0" u="none" strike="noStrike" kern="0" cap="none" spc="0" normalizeH="0" baseline="0" noProof="0" dirty="0" err="1">
                <a:ln>
                  <a:noFill/>
                </a:ln>
                <a:solidFill>
                  <a:srgbClr val="002060"/>
                </a:solidFill>
                <a:effectLst/>
                <a:uLnTx/>
                <a:uFillTx/>
                <a:latin typeface="Ubuntu" panose="020B0504030602030204" pitchFamily="34" charset="0"/>
                <a:ea typeface="Arial"/>
                <a:cs typeface="Arial"/>
                <a:sym typeface="Arial"/>
              </a:rPr>
              <a:t>Strings</a:t>
            </a:r>
            <a:endParaRPr kumimoji="0" sz="2660" b="0" i="0" u="none" strike="noStrike" kern="0" cap="none" spc="0" normalizeH="0" baseline="0" noProof="0" dirty="0">
              <a:ln>
                <a:noFill/>
              </a:ln>
              <a:solidFill>
                <a:srgbClr val="002060"/>
              </a:solidFill>
              <a:effectLst/>
              <a:uLnTx/>
              <a:uFillTx/>
              <a:latin typeface="Ubuntu" panose="020B0504030602030204" pitchFamily="34" charset="0"/>
              <a:ea typeface="Arial"/>
              <a:cs typeface="Arial"/>
              <a:sym typeface="Arial"/>
            </a:endParaRPr>
          </a:p>
        </p:txBody>
      </p:sp>
      <p:pic>
        <p:nvPicPr>
          <p:cNvPr id="384" name="Google Shape;384;p13"/>
          <p:cNvPicPr preferRelativeResize="0"/>
          <p:nvPr/>
        </p:nvPicPr>
        <p:blipFill rotWithShape="1">
          <a:blip r:embed="rId3">
            <a:alphaModFix/>
          </a:blip>
          <a:srcRect/>
          <a:stretch/>
        </p:blipFill>
        <p:spPr>
          <a:xfrm>
            <a:off x="10866625" y="210270"/>
            <a:ext cx="689024" cy="551224"/>
          </a:xfrm>
          <a:prstGeom prst="rect">
            <a:avLst/>
          </a:prstGeom>
          <a:noFill/>
          <a:ln>
            <a:noFill/>
          </a:ln>
        </p:spPr>
      </p:pic>
      <p:sp>
        <p:nvSpPr>
          <p:cNvPr id="3" name="CuadroTexto 2">
            <a:extLst>
              <a:ext uri="{FF2B5EF4-FFF2-40B4-BE49-F238E27FC236}">
                <a16:creationId xmlns:a16="http://schemas.microsoft.com/office/drawing/2014/main" id="{DA5529DC-14CC-61A1-A101-B30E8C5F48C8}"/>
              </a:ext>
            </a:extLst>
          </p:cNvPr>
          <p:cNvSpPr txBox="1"/>
          <p:nvPr/>
        </p:nvSpPr>
        <p:spPr>
          <a:xfrm>
            <a:off x="449280" y="990836"/>
            <a:ext cx="11106360" cy="2031325"/>
          </a:xfrm>
          <a:prstGeom prst="rect">
            <a:avLst/>
          </a:prstGeom>
          <a:noFill/>
        </p:spPr>
        <p:txBody>
          <a:bodyPr wrap="square">
            <a:spAutoFit/>
          </a:bodyPr>
          <a:lstStyle/>
          <a:p>
            <a:r>
              <a:rPr lang="es-ES" dirty="0">
                <a:latin typeface="Calibri" panose="020F0502020204030204" pitchFamily="34" charset="0"/>
                <a:cs typeface="Calibri" panose="020F0502020204030204" pitchFamily="34" charset="0"/>
              </a:rPr>
              <a:t>Los F-</a:t>
            </a:r>
            <a:r>
              <a:rPr lang="es-ES" dirty="0" err="1">
                <a:latin typeface="Calibri" panose="020F0502020204030204" pitchFamily="34" charset="0"/>
                <a:cs typeface="Calibri" panose="020F0502020204030204" pitchFamily="34" charset="0"/>
              </a:rPr>
              <a:t>strings</a:t>
            </a:r>
            <a:r>
              <a:rPr lang="es-ES" dirty="0">
                <a:latin typeface="Calibri" panose="020F0502020204030204" pitchFamily="34" charset="0"/>
                <a:cs typeface="Calibri" panose="020F0502020204030204" pitchFamily="34" charset="0"/>
              </a:rPr>
              <a:t>, introducidos en Python 3.6, son una forma concisa y eficiente de formatear cadenas. </a:t>
            </a:r>
          </a:p>
          <a:p>
            <a:endParaRPr lang="es-ES" dirty="0">
              <a:latin typeface="Calibri" panose="020F0502020204030204" pitchFamily="34" charset="0"/>
              <a:cs typeface="Calibri" panose="020F0502020204030204" pitchFamily="34" charset="0"/>
            </a:endParaRPr>
          </a:p>
          <a:p>
            <a:r>
              <a:rPr lang="es-ES" dirty="0">
                <a:latin typeface="Calibri" panose="020F0502020204030204" pitchFamily="34" charset="0"/>
                <a:cs typeface="Calibri" panose="020F0502020204030204" pitchFamily="34" charset="0"/>
              </a:rPr>
              <a:t>Permiten incrustar expresiones dentro de literales de cadena utilizando llaves {}. </a:t>
            </a:r>
          </a:p>
          <a:p>
            <a:r>
              <a:rPr lang="es-ES" dirty="0">
                <a:latin typeface="Calibri" panose="020F0502020204030204" pitchFamily="34" charset="0"/>
                <a:cs typeface="Calibri" panose="020F0502020204030204" pitchFamily="34" charset="0"/>
              </a:rPr>
              <a:t>Esta funcionalidad mejora la legibilidad y simplifica la concatenación de cadenas.</a:t>
            </a:r>
          </a:p>
          <a:p>
            <a:endParaRPr lang="es-ES" dirty="0">
              <a:latin typeface="Calibri" panose="020F0502020204030204" pitchFamily="34" charset="0"/>
              <a:cs typeface="Calibri" panose="020F0502020204030204" pitchFamily="34" charset="0"/>
            </a:endParaRPr>
          </a:p>
          <a:p>
            <a:r>
              <a:rPr lang="es-ES" dirty="0">
                <a:latin typeface="Calibri" panose="020F0502020204030204" pitchFamily="34" charset="0"/>
                <a:cs typeface="Calibri" panose="020F0502020204030204" pitchFamily="34" charset="0"/>
              </a:rPr>
              <a:t>Son la opción recomendada para formatear cadenas si estás utilizando Python 3.6 o versiones posteriores, ya que su funcionalidad se sigue mejorando y ampliando continuamente.</a:t>
            </a:r>
          </a:p>
        </p:txBody>
      </p:sp>
      <p:pic>
        <p:nvPicPr>
          <p:cNvPr id="5" name="Imagen 4">
            <a:extLst>
              <a:ext uri="{FF2B5EF4-FFF2-40B4-BE49-F238E27FC236}">
                <a16:creationId xmlns:a16="http://schemas.microsoft.com/office/drawing/2014/main" id="{2037BD7D-5A28-EE44-C0EE-BA3600C15DB3}"/>
              </a:ext>
            </a:extLst>
          </p:cNvPr>
          <p:cNvPicPr>
            <a:picLocks noChangeAspect="1"/>
          </p:cNvPicPr>
          <p:nvPr/>
        </p:nvPicPr>
        <p:blipFill>
          <a:blip r:embed="rId4"/>
          <a:stretch>
            <a:fillRect/>
          </a:stretch>
        </p:blipFill>
        <p:spPr>
          <a:xfrm>
            <a:off x="2961914" y="3347868"/>
            <a:ext cx="5163271" cy="2429214"/>
          </a:xfrm>
          <a:prstGeom prst="rect">
            <a:avLst/>
          </a:prstGeom>
        </p:spPr>
      </p:pic>
    </p:spTree>
    <p:extLst>
      <p:ext uri="{BB962C8B-B14F-4D97-AF65-F5344CB8AC3E}">
        <p14:creationId xmlns:p14="http://schemas.microsoft.com/office/powerpoint/2010/main" val="3756873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13"/>
          <p:cNvSpPr/>
          <p:nvPr/>
        </p:nvSpPr>
        <p:spPr>
          <a:xfrm>
            <a:off x="9666720" y="-1014480"/>
            <a:ext cx="3263400" cy="324504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380" name="Google Shape;380;p13"/>
          <p:cNvCxnSpPr/>
          <p:nvPr/>
        </p:nvCxnSpPr>
        <p:spPr>
          <a:xfrm rot="10800000" flipH="1">
            <a:off x="449280" y="851760"/>
            <a:ext cx="11106360" cy="9000"/>
          </a:xfrm>
          <a:prstGeom prst="straightConnector1">
            <a:avLst/>
          </a:prstGeom>
          <a:noFill/>
          <a:ln w="9525" cap="flat" cmpd="sng">
            <a:solidFill>
              <a:srgbClr val="C00000"/>
            </a:solidFill>
            <a:prstDash val="solid"/>
            <a:round/>
            <a:headEnd type="none" w="sm" len="sm"/>
            <a:tailEnd type="none" w="sm" len="sm"/>
          </a:ln>
        </p:spPr>
      </p:cxnSp>
      <p:sp>
        <p:nvSpPr>
          <p:cNvPr id="381" name="Google Shape;381;p13"/>
          <p:cNvSpPr/>
          <p:nvPr/>
        </p:nvSpPr>
        <p:spPr>
          <a:xfrm>
            <a:off x="370800" y="3"/>
            <a:ext cx="10485600" cy="699000"/>
          </a:xfrm>
          <a:prstGeom prst="rect">
            <a:avLst/>
          </a:prstGeom>
          <a:noFill/>
          <a:ln>
            <a:noFill/>
          </a:ln>
        </p:spPr>
        <p:txBody>
          <a:bodyPr spcFirstLastPara="1" wrap="square" lIns="122025" tIns="420475" rIns="122025" bIns="420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2660" b="0" i="0" u="none" strike="noStrike" kern="0" cap="none" spc="0" normalizeH="0" baseline="0" noProof="0" dirty="0">
                <a:ln>
                  <a:noFill/>
                </a:ln>
                <a:solidFill>
                  <a:srgbClr val="002060"/>
                </a:solidFill>
                <a:effectLst/>
                <a:uLnTx/>
                <a:uFillTx/>
                <a:latin typeface="Ubuntu" panose="020B0504030602030204" pitchFamily="34" charset="0"/>
                <a:ea typeface="Arial"/>
                <a:cs typeface="Arial"/>
                <a:sym typeface="Arial"/>
              </a:rPr>
              <a:t>F-</a:t>
            </a:r>
            <a:r>
              <a:rPr kumimoji="0" lang="es-ES" sz="2660" b="0" i="0" u="none" strike="noStrike" kern="0" cap="none" spc="0" normalizeH="0" baseline="0" noProof="0" dirty="0" err="1">
                <a:ln>
                  <a:noFill/>
                </a:ln>
                <a:solidFill>
                  <a:srgbClr val="002060"/>
                </a:solidFill>
                <a:effectLst/>
                <a:uLnTx/>
                <a:uFillTx/>
                <a:latin typeface="Ubuntu" panose="020B0504030602030204" pitchFamily="34" charset="0"/>
                <a:ea typeface="Arial"/>
                <a:cs typeface="Arial"/>
                <a:sym typeface="Arial"/>
              </a:rPr>
              <a:t>strings</a:t>
            </a:r>
            <a:endParaRPr kumimoji="0" sz="2660" b="0" i="0" u="none" strike="noStrike" kern="0" cap="none" spc="0" normalizeH="0" baseline="0" noProof="0" dirty="0">
              <a:ln>
                <a:noFill/>
              </a:ln>
              <a:solidFill>
                <a:srgbClr val="002060"/>
              </a:solidFill>
              <a:effectLst/>
              <a:uLnTx/>
              <a:uFillTx/>
              <a:latin typeface="Ubuntu" panose="020B0504030602030204" pitchFamily="34" charset="0"/>
              <a:ea typeface="Arial"/>
              <a:cs typeface="Arial"/>
              <a:sym typeface="Arial"/>
            </a:endParaRPr>
          </a:p>
        </p:txBody>
      </p:sp>
      <p:pic>
        <p:nvPicPr>
          <p:cNvPr id="384" name="Google Shape;384;p13"/>
          <p:cNvPicPr preferRelativeResize="0"/>
          <p:nvPr/>
        </p:nvPicPr>
        <p:blipFill rotWithShape="1">
          <a:blip r:embed="rId3">
            <a:alphaModFix/>
          </a:blip>
          <a:srcRect/>
          <a:stretch/>
        </p:blipFill>
        <p:spPr>
          <a:xfrm>
            <a:off x="10866625" y="210270"/>
            <a:ext cx="689024" cy="551224"/>
          </a:xfrm>
          <a:prstGeom prst="rect">
            <a:avLst/>
          </a:prstGeom>
          <a:noFill/>
          <a:ln>
            <a:noFill/>
          </a:ln>
        </p:spPr>
      </p:pic>
      <p:sp>
        <p:nvSpPr>
          <p:cNvPr id="3" name="CuadroTexto 2">
            <a:extLst>
              <a:ext uri="{FF2B5EF4-FFF2-40B4-BE49-F238E27FC236}">
                <a16:creationId xmlns:a16="http://schemas.microsoft.com/office/drawing/2014/main" id="{DA5529DC-14CC-61A1-A101-B30E8C5F48C8}"/>
              </a:ext>
            </a:extLst>
          </p:cNvPr>
          <p:cNvSpPr txBox="1"/>
          <p:nvPr/>
        </p:nvSpPr>
        <p:spPr>
          <a:xfrm>
            <a:off x="544530" y="1035122"/>
            <a:ext cx="4398945" cy="3293209"/>
          </a:xfrm>
          <a:prstGeom prst="rect">
            <a:avLst/>
          </a:prstGeom>
          <a:noFill/>
        </p:spPr>
        <p:txBody>
          <a:bodyPr wrap="square">
            <a:spAutoFit/>
          </a:bodyPr>
          <a:lstStyle/>
          <a:p>
            <a:pPr marL="285750" indent="-285750">
              <a:buFont typeface="Arial" panose="020B0604020202020204" pitchFamily="34" charset="0"/>
              <a:buChar char="•"/>
            </a:pPr>
            <a:r>
              <a:rPr lang="es-ES" sz="1600" dirty="0">
                <a:latin typeface="Calibri" panose="020F0502020204030204" pitchFamily="34" charset="0"/>
                <a:cs typeface="Calibri" panose="020F0502020204030204" pitchFamily="34" charset="0"/>
              </a:rPr>
              <a:t>Permiten la evaluación de expresiones directamente dentro de las llaves {}. Facilitan el formateo de números, como redondear decimales.</a:t>
            </a:r>
          </a:p>
          <a:p>
            <a:pPr marL="285750" indent="-285750">
              <a:buFont typeface="Arial" panose="020B0604020202020204" pitchFamily="34" charset="0"/>
              <a:buChar char="•"/>
            </a:pPr>
            <a:endParaRPr lang="es-E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ES" sz="1600" dirty="0">
                <a:latin typeface="Calibri" panose="020F0502020204030204" pitchFamily="34" charset="0"/>
                <a:cs typeface="Calibri" panose="020F0502020204030204" pitchFamily="34" charset="0"/>
              </a:rPr>
              <a:t>Pueden incluir expresiones condicionales para mostrar diferentes resultados según una condición.</a:t>
            </a:r>
          </a:p>
          <a:p>
            <a:pPr marL="285750" indent="-285750">
              <a:buFont typeface="Arial" panose="020B0604020202020204" pitchFamily="34" charset="0"/>
              <a:buChar char="•"/>
            </a:pPr>
            <a:endParaRPr lang="es-ES" sz="16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s-ES" sz="1600" dirty="0">
                <a:latin typeface="Calibri" panose="020F0502020204030204" pitchFamily="34" charset="0"/>
                <a:cs typeface="Calibri" panose="020F0502020204030204" pitchFamily="34" charset="0"/>
              </a:rPr>
              <a:t>En Python 3.8 y versiones posteriores, puedes añadir </a:t>
            </a:r>
            <a:r>
              <a:rPr lang="es-ES" sz="1600" b="1" dirty="0">
                <a:latin typeface="Calibri" panose="020F0502020204030204" pitchFamily="34" charset="0"/>
                <a:cs typeface="Calibri" panose="020F0502020204030204" pitchFamily="34" charset="0"/>
              </a:rPr>
              <a:t>=</a:t>
            </a:r>
            <a:r>
              <a:rPr lang="es-ES" sz="1600" dirty="0">
                <a:latin typeface="Calibri" panose="020F0502020204030204" pitchFamily="34" charset="0"/>
                <a:cs typeface="Calibri" panose="020F0502020204030204" pitchFamily="34" charset="0"/>
              </a:rPr>
              <a:t> al final de una expresión dentro de un f-</a:t>
            </a:r>
            <a:r>
              <a:rPr lang="es-ES" sz="1600" dirty="0" err="1">
                <a:latin typeface="Calibri" panose="020F0502020204030204" pitchFamily="34" charset="0"/>
                <a:cs typeface="Calibri" panose="020F0502020204030204" pitchFamily="34" charset="0"/>
              </a:rPr>
              <a:t>string</a:t>
            </a:r>
            <a:r>
              <a:rPr lang="es-ES" sz="1600" dirty="0">
                <a:latin typeface="Calibri" panose="020F0502020204030204" pitchFamily="34" charset="0"/>
                <a:cs typeface="Calibri" panose="020F0502020204030204" pitchFamily="34" charset="0"/>
              </a:rPr>
              <a:t> para imprimir tanto la expresión como su valor.</a:t>
            </a:r>
          </a:p>
        </p:txBody>
      </p:sp>
      <p:pic>
        <p:nvPicPr>
          <p:cNvPr id="6" name="Imagen 5">
            <a:extLst>
              <a:ext uri="{FF2B5EF4-FFF2-40B4-BE49-F238E27FC236}">
                <a16:creationId xmlns:a16="http://schemas.microsoft.com/office/drawing/2014/main" id="{83F3B775-AEE6-5D03-BF69-8D7599183B06}"/>
              </a:ext>
            </a:extLst>
          </p:cNvPr>
          <p:cNvPicPr>
            <a:picLocks noChangeAspect="1"/>
          </p:cNvPicPr>
          <p:nvPr/>
        </p:nvPicPr>
        <p:blipFill>
          <a:blip r:embed="rId4"/>
          <a:stretch>
            <a:fillRect/>
          </a:stretch>
        </p:blipFill>
        <p:spPr>
          <a:xfrm>
            <a:off x="6663187" y="1114425"/>
            <a:ext cx="3766731" cy="1011775"/>
          </a:xfrm>
          <a:prstGeom prst="rect">
            <a:avLst/>
          </a:prstGeom>
        </p:spPr>
      </p:pic>
      <p:pic>
        <p:nvPicPr>
          <p:cNvPr id="8" name="Imagen 7">
            <a:extLst>
              <a:ext uri="{FF2B5EF4-FFF2-40B4-BE49-F238E27FC236}">
                <a16:creationId xmlns:a16="http://schemas.microsoft.com/office/drawing/2014/main" id="{6D2722F1-19ED-1681-544E-52561CD87C7C}"/>
              </a:ext>
            </a:extLst>
          </p:cNvPr>
          <p:cNvPicPr>
            <a:picLocks noChangeAspect="1"/>
          </p:cNvPicPr>
          <p:nvPr/>
        </p:nvPicPr>
        <p:blipFill rotWithShape="1">
          <a:blip r:embed="rId5"/>
          <a:srcRect r="10048"/>
          <a:stretch/>
        </p:blipFill>
        <p:spPr>
          <a:xfrm>
            <a:off x="5507265" y="2804837"/>
            <a:ext cx="6048375" cy="742437"/>
          </a:xfrm>
          <a:prstGeom prst="rect">
            <a:avLst/>
          </a:prstGeom>
        </p:spPr>
      </p:pic>
      <p:pic>
        <p:nvPicPr>
          <p:cNvPr id="10" name="Imagen 9">
            <a:extLst>
              <a:ext uri="{FF2B5EF4-FFF2-40B4-BE49-F238E27FC236}">
                <a16:creationId xmlns:a16="http://schemas.microsoft.com/office/drawing/2014/main" id="{C8615E1A-0953-EA77-5EC2-50FC7F4F7C9D}"/>
              </a:ext>
            </a:extLst>
          </p:cNvPr>
          <p:cNvPicPr>
            <a:picLocks noChangeAspect="1"/>
          </p:cNvPicPr>
          <p:nvPr/>
        </p:nvPicPr>
        <p:blipFill>
          <a:blip r:embed="rId6"/>
          <a:stretch>
            <a:fillRect/>
          </a:stretch>
        </p:blipFill>
        <p:spPr>
          <a:xfrm>
            <a:off x="867767" y="4513434"/>
            <a:ext cx="5134692" cy="1619476"/>
          </a:xfrm>
          <a:prstGeom prst="rect">
            <a:avLst/>
          </a:prstGeom>
        </p:spPr>
      </p:pic>
      <p:pic>
        <p:nvPicPr>
          <p:cNvPr id="12" name="Imagen 11">
            <a:extLst>
              <a:ext uri="{FF2B5EF4-FFF2-40B4-BE49-F238E27FC236}">
                <a16:creationId xmlns:a16="http://schemas.microsoft.com/office/drawing/2014/main" id="{D3D54D3C-3426-824F-DEA2-268A611E5498}"/>
              </a:ext>
            </a:extLst>
          </p:cNvPr>
          <p:cNvPicPr>
            <a:picLocks noChangeAspect="1"/>
          </p:cNvPicPr>
          <p:nvPr/>
        </p:nvPicPr>
        <p:blipFill>
          <a:blip r:embed="rId7"/>
          <a:stretch>
            <a:fillRect/>
          </a:stretch>
        </p:blipFill>
        <p:spPr>
          <a:xfrm>
            <a:off x="6189542" y="4513434"/>
            <a:ext cx="5366098" cy="1619476"/>
          </a:xfrm>
          <a:prstGeom prst="rect">
            <a:avLst/>
          </a:prstGeom>
        </p:spPr>
      </p:pic>
    </p:spTree>
    <p:extLst>
      <p:ext uri="{BB962C8B-B14F-4D97-AF65-F5344CB8AC3E}">
        <p14:creationId xmlns:p14="http://schemas.microsoft.com/office/powerpoint/2010/main" val="194097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2"/>
          <p:cNvPicPr preferRelativeResize="0"/>
          <p:nvPr/>
        </p:nvPicPr>
        <p:blipFill rotWithShape="1">
          <a:blip r:embed="rId3">
            <a:alphaModFix/>
          </a:blip>
          <a:srcRect/>
          <a:stretch/>
        </p:blipFill>
        <p:spPr>
          <a:xfrm>
            <a:off x="-15840" y="-18000"/>
            <a:ext cx="12191400" cy="6875280"/>
          </a:xfrm>
          <a:prstGeom prst="rect">
            <a:avLst/>
          </a:prstGeom>
          <a:noFill/>
          <a:ln>
            <a:noFill/>
          </a:ln>
        </p:spPr>
      </p:pic>
      <p:sp>
        <p:nvSpPr>
          <p:cNvPr id="265" name="Google Shape;265;p2"/>
          <p:cNvSpPr/>
          <p:nvPr/>
        </p:nvSpPr>
        <p:spPr>
          <a:xfrm>
            <a:off x="1135080" y="506880"/>
            <a:ext cx="6942960" cy="993960"/>
          </a:xfrm>
          <a:prstGeom prst="rect">
            <a:avLst/>
          </a:prstGeom>
          <a:noFill/>
          <a:ln>
            <a:noFill/>
          </a:ln>
        </p:spPr>
        <p:txBody>
          <a:bodyPr spcFirstLastPara="1" wrap="square" lIns="162350" tIns="162350" rIns="162350" bIns="162350" anchor="t" anchorCtr="0">
            <a:normAutofit/>
          </a:bodyPr>
          <a:lstStyle/>
          <a:p>
            <a:pPr marL="0" marR="0" lvl="0" indent="0" algn="l" rtl="0">
              <a:lnSpc>
                <a:spcPct val="80000"/>
              </a:lnSpc>
              <a:spcBef>
                <a:spcPts val="0"/>
              </a:spcBef>
              <a:spcAft>
                <a:spcPts val="0"/>
              </a:spcAft>
              <a:buNone/>
            </a:pPr>
            <a:r>
              <a:rPr lang="es-ES" sz="4400" b="1" i="0" u="none" strike="noStrike" cap="none">
                <a:solidFill>
                  <a:srgbClr val="FFFFFF"/>
                </a:solidFill>
                <a:latin typeface="Ubuntu"/>
                <a:ea typeface="Ubuntu"/>
                <a:cs typeface="Ubuntu"/>
                <a:sym typeface="Ubuntu"/>
              </a:rPr>
              <a:t>Tipos operadores</a:t>
            </a:r>
            <a:endParaRPr sz="4400" b="0" i="0" u="none" strike="noStrike" cap="none">
              <a:latin typeface="Arial"/>
              <a:ea typeface="Arial"/>
              <a:cs typeface="Arial"/>
              <a:sym typeface="Arial"/>
            </a:endParaRPr>
          </a:p>
        </p:txBody>
      </p:sp>
      <p:cxnSp>
        <p:nvCxnSpPr>
          <p:cNvPr id="266" name="Google Shape;266;p2"/>
          <p:cNvCxnSpPr/>
          <p:nvPr/>
        </p:nvCxnSpPr>
        <p:spPr>
          <a:xfrm rot="10800000" flipH="1">
            <a:off x="432000" y="1279800"/>
            <a:ext cx="10489320" cy="648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6"/>
          <p:cNvSpPr/>
          <p:nvPr/>
        </p:nvSpPr>
        <p:spPr>
          <a:xfrm>
            <a:off x="9666720" y="-1014480"/>
            <a:ext cx="3263400" cy="324504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310" name="Google Shape;310;p6"/>
          <p:cNvCxnSpPr/>
          <p:nvPr/>
        </p:nvCxnSpPr>
        <p:spPr>
          <a:xfrm rot="10800000" flipH="1">
            <a:off x="449280" y="851760"/>
            <a:ext cx="11106360" cy="9000"/>
          </a:xfrm>
          <a:prstGeom prst="straightConnector1">
            <a:avLst/>
          </a:prstGeom>
          <a:noFill/>
          <a:ln w="9525" cap="flat" cmpd="sng">
            <a:solidFill>
              <a:srgbClr val="C00000"/>
            </a:solidFill>
            <a:prstDash val="solid"/>
            <a:round/>
            <a:headEnd type="none" w="sm" len="sm"/>
            <a:tailEnd type="none" w="sm" len="sm"/>
          </a:ln>
        </p:spPr>
      </p:cxnSp>
      <p:sp>
        <p:nvSpPr>
          <p:cNvPr id="311" name="Google Shape;311;p6"/>
          <p:cNvSpPr/>
          <p:nvPr/>
        </p:nvSpPr>
        <p:spPr>
          <a:xfrm>
            <a:off x="370800" y="3"/>
            <a:ext cx="10485600" cy="699000"/>
          </a:xfrm>
          <a:prstGeom prst="rect">
            <a:avLst/>
          </a:prstGeom>
          <a:noFill/>
          <a:ln>
            <a:noFill/>
          </a:ln>
        </p:spPr>
        <p:txBody>
          <a:bodyPr spcFirstLastPara="1" wrap="square" lIns="122025" tIns="420475" rIns="122025" bIns="420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2660" b="1" i="0" u="none" strike="noStrike" kern="0" cap="none" spc="0" normalizeH="0" baseline="0" noProof="0" dirty="0">
                <a:ln>
                  <a:noFill/>
                </a:ln>
                <a:solidFill>
                  <a:srgbClr val="110741"/>
                </a:solidFill>
                <a:effectLst/>
                <a:uLnTx/>
                <a:uFillTx/>
                <a:latin typeface="Ubuntu"/>
                <a:ea typeface="Ubuntu"/>
                <a:cs typeface="Ubuntu"/>
                <a:sym typeface="Ubuntu"/>
              </a:rPr>
              <a:t>Tipos de datos</a:t>
            </a:r>
            <a:endParaRPr kumimoji="0" sz="266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14" name="Google Shape;314;p6"/>
          <p:cNvPicPr preferRelativeResize="0"/>
          <p:nvPr/>
        </p:nvPicPr>
        <p:blipFill rotWithShape="1">
          <a:blip r:embed="rId3">
            <a:alphaModFix/>
          </a:blip>
          <a:srcRect/>
          <a:stretch/>
        </p:blipFill>
        <p:spPr>
          <a:xfrm>
            <a:off x="10866625" y="210270"/>
            <a:ext cx="689024" cy="551224"/>
          </a:xfrm>
          <a:prstGeom prst="rect">
            <a:avLst/>
          </a:prstGeom>
          <a:noFill/>
          <a:ln>
            <a:noFill/>
          </a:ln>
        </p:spPr>
      </p:pic>
      <p:sp>
        <p:nvSpPr>
          <p:cNvPr id="3" name="CuadroTexto 2">
            <a:extLst>
              <a:ext uri="{FF2B5EF4-FFF2-40B4-BE49-F238E27FC236}">
                <a16:creationId xmlns:a16="http://schemas.microsoft.com/office/drawing/2014/main" id="{69C0058F-0940-84DF-E17D-47A01C3CA2BD}"/>
              </a:ext>
            </a:extLst>
          </p:cNvPr>
          <p:cNvSpPr txBox="1"/>
          <p:nvPr/>
        </p:nvSpPr>
        <p:spPr>
          <a:xfrm>
            <a:off x="449280" y="1192831"/>
            <a:ext cx="11106360" cy="4206408"/>
          </a:xfrm>
          <a:prstGeom prst="rect">
            <a:avLst/>
          </a:prstGeom>
          <a:noFill/>
        </p:spPr>
        <p:txBody>
          <a:bodyPr wrap="square">
            <a:spAutoFit/>
          </a:bodyPr>
          <a:lstStyle/>
          <a:p>
            <a:pPr>
              <a:lnSpc>
                <a:spcPct val="115000"/>
              </a:lnSpc>
            </a:pPr>
            <a:r>
              <a:rPr lang="es-ES" sz="1800" dirty="0">
                <a:effectLst/>
                <a:latin typeface="Arial" panose="020B0604020202020204" pitchFamily="34" charset="0"/>
                <a:ea typeface="Arial" panose="020B0604020202020204" pitchFamily="34" charset="0"/>
              </a:rPr>
              <a:t>En Python, los datos se representan como objetos, que pueden ser objetos integrados que provee Python o aquellos que creamos utilizando clases de Python. En un script de Python, todo se maneja como un objeto, incluyendo funciones, módulos y clases</a:t>
            </a:r>
            <a:r>
              <a:rPr lang="es-ES" dirty="0">
                <a:latin typeface="Arial" panose="020B0604020202020204" pitchFamily="34" charset="0"/>
                <a:ea typeface="Arial" panose="020B0604020202020204" pitchFamily="34" charset="0"/>
              </a:rPr>
              <a:t>.</a:t>
            </a:r>
          </a:p>
          <a:p>
            <a:pPr>
              <a:lnSpc>
                <a:spcPct val="115000"/>
              </a:lnSpc>
            </a:pPr>
            <a:r>
              <a:rPr lang="es-ES" sz="1800" dirty="0">
                <a:effectLst/>
                <a:latin typeface="Arial" panose="020B0604020202020204" pitchFamily="34" charset="0"/>
                <a:ea typeface="Arial" panose="020B0604020202020204" pitchFamily="34" charset="0"/>
              </a:rPr>
              <a:t> </a:t>
            </a:r>
          </a:p>
          <a:p>
            <a:pPr>
              <a:lnSpc>
                <a:spcPct val="115000"/>
              </a:lnSpc>
            </a:pPr>
            <a:r>
              <a:rPr lang="es-ES" sz="1800" dirty="0">
                <a:effectLst/>
                <a:latin typeface="Arial" panose="020B0604020202020204" pitchFamily="34" charset="0"/>
                <a:ea typeface="Arial" panose="020B0604020202020204" pitchFamily="34" charset="0"/>
              </a:rPr>
              <a:t>Los objetos integrados suelen ser más eficientes que las estructuras de datos personalizadas. Los tipos integrados de Python utilizan algoritmos de estructuras de datos ya optimizados e implementados en C para mayor rapidez. Aunque es posible escribir tipos de objetos similares por cuenta propia, normalmente es difícil alcanzar el nivel de rendimiento que ofrecen los tipos de objetos integrados.</a:t>
            </a:r>
          </a:p>
          <a:p>
            <a:pPr>
              <a:lnSpc>
                <a:spcPct val="115000"/>
              </a:lnSpc>
            </a:pPr>
            <a:r>
              <a:rPr lang="es-ES" sz="1800" dirty="0">
                <a:effectLst/>
                <a:latin typeface="Arial" panose="020B0604020202020204" pitchFamily="34" charset="0"/>
                <a:ea typeface="Arial" panose="020B0604020202020204" pitchFamily="34" charset="0"/>
              </a:rPr>
              <a:t> </a:t>
            </a:r>
          </a:p>
          <a:p>
            <a:pPr>
              <a:lnSpc>
                <a:spcPct val="115000"/>
              </a:lnSpc>
            </a:pPr>
            <a:r>
              <a:rPr lang="es-ES" sz="1800" dirty="0">
                <a:effectLst/>
                <a:latin typeface="Arial" panose="020B0604020202020204" pitchFamily="34" charset="0"/>
                <a:ea typeface="Arial" panose="020B0604020202020204" pitchFamily="34" charset="0"/>
              </a:rPr>
              <a:t>Python es un lenguaje de tipado dinámico, lo que significa que el sistema mantiene un seguimiento automático de los tipos sin necesidad de declararlos en el código. Sin embargo, también es de tipado fuerte, lo que implica que sólo se pueden realizar operaciones válidas para el tipo de objeto con el que se está trabajando.</a:t>
            </a:r>
          </a:p>
        </p:txBody>
      </p:sp>
    </p:spTree>
    <p:extLst>
      <p:ext uri="{BB962C8B-B14F-4D97-AF65-F5344CB8AC3E}">
        <p14:creationId xmlns:p14="http://schemas.microsoft.com/office/powerpoint/2010/main" val="8754480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
          <p:cNvSpPr/>
          <p:nvPr/>
        </p:nvSpPr>
        <p:spPr>
          <a:xfrm>
            <a:off x="9666720" y="-1014480"/>
            <a:ext cx="3263760" cy="324540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2" name="Google Shape;272;p3"/>
          <p:cNvCxnSpPr/>
          <p:nvPr/>
        </p:nvCxnSpPr>
        <p:spPr>
          <a:xfrm rot="10800000" flipH="1">
            <a:off x="449280" y="851760"/>
            <a:ext cx="11106000" cy="8640"/>
          </a:xfrm>
          <a:prstGeom prst="straightConnector1">
            <a:avLst/>
          </a:prstGeom>
          <a:noFill/>
          <a:ln w="9525" cap="flat" cmpd="sng">
            <a:solidFill>
              <a:srgbClr val="C00000"/>
            </a:solidFill>
            <a:prstDash val="solid"/>
            <a:round/>
            <a:headEnd type="none" w="sm" len="sm"/>
            <a:tailEnd type="none" w="sm" len="sm"/>
          </a:ln>
        </p:spPr>
      </p:cxnSp>
      <p:sp>
        <p:nvSpPr>
          <p:cNvPr id="273" name="Google Shape;273;p3"/>
          <p:cNvSpPr/>
          <p:nvPr/>
        </p:nvSpPr>
        <p:spPr>
          <a:xfrm>
            <a:off x="370800" y="-4"/>
            <a:ext cx="10486200" cy="699600"/>
          </a:xfrm>
          <a:prstGeom prst="rect">
            <a:avLst/>
          </a:prstGeom>
          <a:noFill/>
          <a:ln>
            <a:noFill/>
          </a:ln>
        </p:spPr>
        <p:txBody>
          <a:bodyPr spcFirstLastPara="1" wrap="square" lIns="122025" tIns="421200" rIns="122025" bIns="421200" anchor="t" anchorCtr="0">
            <a:noAutofit/>
          </a:bodyPr>
          <a:lstStyle/>
          <a:p>
            <a:pPr marL="0" marR="0" lvl="0" indent="0" algn="l" rtl="0">
              <a:lnSpc>
                <a:spcPct val="100000"/>
              </a:lnSpc>
              <a:spcBef>
                <a:spcPts val="0"/>
              </a:spcBef>
              <a:spcAft>
                <a:spcPts val="0"/>
              </a:spcAft>
              <a:buNone/>
            </a:pPr>
            <a:r>
              <a:rPr lang="es-ES" sz="2660" b="1" i="0" u="none" strike="noStrike" cap="none">
                <a:solidFill>
                  <a:srgbClr val="110741"/>
                </a:solidFill>
                <a:latin typeface="Ubuntu"/>
                <a:ea typeface="Ubuntu"/>
                <a:cs typeface="Ubuntu"/>
                <a:sym typeface="Ubuntu"/>
              </a:rPr>
              <a:t>Tipos de operadores</a:t>
            </a:r>
            <a:endParaRPr sz="2660" b="0" i="0" u="none" strike="noStrike" cap="none">
              <a:latin typeface="Arial"/>
              <a:ea typeface="Arial"/>
              <a:cs typeface="Arial"/>
              <a:sym typeface="Arial"/>
            </a:endParaRPr>
          </a:p>
        </p:txBody>
      </p:sp>
      <p:sp>
        <p:nvSpPr>
          <p:cNvPr id="274" name="Google Shape;274;p3"/>
          <p:cNvSpPr/>
          <p:nvPr/>
        </p:nvSpPr>
        <p:spPr>
          <a:xfrm>
            <a:off x="449280" y="1116000"/>
            <a:ext cx="11188800" cy="1735560"/>
          </a:xfrm>
          <a:prstGeom prst="rect">
            <a:avLst/>
          </a:prstGeom>
          <a:noFill/>
          <a:ln>
            <a:noFill/>
          </a:ln>
        </p:spPr>
        <p:txBody>
          <a:bodyPr spcFirstLastPara="1" wrap="square" lIns="90000" tIns="45000" rIns="90000" bIns="45000" anchor="t" anchorCtr="0">
            <a:spAutoFit/>
          </a:bodyPr>
          <a:lstStyle/>
          <a:p>
            <a:pPr marL="0" marR="0" lvl="0" indent="0" algn="just" rtl="0">
              <a:lnSpc>
                <a:spcPct val="100000"/>
              </a:lnSpc>
              <a:spcBef>
                <a:spcPts val="0"/>
              </a:spcBef>
              <a:spcAft>
                <a:spcPts val="0"/>
              </a:spcAft>
              <a:buNone/>
            </a:pPr>
            <a:r>
              <a:rPr lang="es-ES" sz="1800" b="0" i="0" u="none" strike="noStrike" cap="none">
                <a:solidFill>
                  <a:srgbClr val="000000"/>
                </a:solidFill>
                <a:latin typeface="Calibri"/>
                <a:ea typeface="Calibri"/>
                <a:cs typeface="Calibri"/>
                <a:sym typeface="Calibri"/>
              </a:rPr>
              <a:t>Una expresión une operandos y operadores según reglas sintácticas sencillas, de manera análoga a las reglas utilizadas en operaciones aritméticas. Además, puede incorporar palabras clave del lenguaje y signos de puntuación. Un operador es un símbolo que indica la operación a realizar sobre los operandos (datos) involucrados.</a:t>
            </a:r>
            <a:endParaRPr sz="1800" b="0" i="0" u="none" strike="noStrike" cap="none">
              <a:latin typeface="Arial"/>
              <a:ea typeface="Arial"/>
              <a:cs typeface="Arial"/>
              <a:sym typeface="Arial"/>
            </a:endParaRPr>
          </a:p>
          <a:p>
            <a:pPr marL="0" marR="0" lvl="0" indent="0" algn="just" rtl="0">
              <a:lnSpc>
                <a:spcPct val="100000"/>
              </a:lnSpc>
              <a:spcBef>
                <a:spcPts val="0"/>
              </a:spcBef>
              <a:spcAft>
                <a:spcPts val="0"/>
              </a:spcAft>
              <a:buNone/>
            </a:pPr>
            <a:endParaRPr sz="1800" b="0" i="0" u="none" strike="noStrike" cap="none">
              <a:latin typeface="Arial"/>
              <a:ea typeface="Arial"/>
              <a:cs typeface="Arial"/>
              <a:sym typeface="Arial"/>
            </a:endParaRPr>
          </a:p>
          <a:p>
            <a:pPr marL="0" marR="0" lvl="0" indent="0" algn="just" rtl="0">
              <a:lnSpc>
                <a:spcPct val="100000"/>
              </a:lnSpc>
              <a:spcBef>
                <a:spcPts val="0"/>
              </a:spcBef>
              <a:spcAft>
                <a:spcPts val="0"/>
              </a:spcAft>
              <a:buNone/>
            </a:pPr>
            <a:r>
              <a:rPr lang="es-ES" sz="1800" b="0" i="0" u="none" strike="noStrike" cap="none">
                <a:solidFill>
                  <a:srgbClr val="000000"/>
                </a:solidFill>
                <a:latin typeface="Calibri"/>
                <a:ea typeface="Calibri"/>
                <a:cs typeface="Calibri"/>
                <a:sym typeface="Calibri"/>
              </a:rPr>
              <a:t>Por otro lado, una declaración o comando consiste en un conjunto de expresiones que posibilitan la ejecución de una acción específica.</a:t>
            </a:r>
            <a:endParaRPr sz="1800" b="0" i="0" u="none" strike="noStrike" cap="none">
              <a:latin typeface="Arial"/>
              <a:ea typeface="Arial"/>
              <a:cs typeface="Arial"/>
              <a:sym typeface="Arial"/>
            </a:endParaRPr>
          </a:p>
        </p:txBody>
      </p:sp>
      <p:sp>
        <p:nvSpPr>
          <p:cNvPr id="275" name="Google Shape;275;p3"/>
          <p:cNvSpPr/>
          <p:nvPr/>
        </p:nvSpPr>
        <p:spPr>
          <a:xfrm>
            <a:off x="600120" y="6555600"/>
            <a:ext cx="9306720" cy="272160"/>
          </a:xfrm>
          <a:prstGeom prst="rect">
            <a:avLst/>
          </a:prstGeom>
          <a:noFill/>
          <a:ln>
            <a:noFill/>
          </a:ln>
        </p:spPr>
        <p:txBody>
          <a:bodyPr spcFirstLastPara="1" wrap="square" lIns="90000" tIns="45000" rIns="90000" bIns="45000" anchor="t" anchorCtr="0">
            <a:spAutoFit/>
          </a:bodyPr>
          <a:lstStyle/>
          <a:p>
            <a:pPr marL="0" marR="0" lvl="0" indent="0" algn="l" rtl="0">
              <a:lnSpc>
                <a:spcPct val="100000"/>
              </a:lnSpc>
              <a:spcBef>
                <a:spcPts val="0"/>
              </a:spcBef>
              <a:spcAft>
                <a:spcPts val="0"/>
              </a:spcAft>
              <a:buNone/>
            </a:pPr>
            <a:r>
              <a:rPr lang="es-ES" sz="1200" b="0" i="0" u="sng" strike="noStrike" cap="none">
                <a:solidFill>
                  <a:srgbClr val="0563C1"/>
                </a:solidFill>
                <a:latin typeface="Roboto"/>
                <a:ea typeface="Roboto"/>
                <a:cs typeface="Roboto"/>
                <a:sym typeface="Roboto"/>
                <a:hlinkClick r:id="rId3">
                  <a:extLst>
                    <a:ext uri="{A12FA001-AC4F-418D-AE19-62706E023703}">
                      <ahyp:hlinkClr xmlns:ahyp="http://schemas.microsoft.com/office/drawing/2018/hyperlinkcolor" val="tx"/>
                    </a:ext>
                  </a:extLst>
                </a:hlinkClick>
              </a:rPr>
              <a:t>Operadores aritméticos, lógicos y más en Python 3</a:t>
            </a:r>
            <a:endParaRPr sz="1200" b="0" i="0" u="none" strike="noStrike" cap="none">
              <a:latin typeface="Arial"/>
              <a:ea typeface="Arial"/>
              <a:cs typeface="Arial"/>
              <a:sym typeface="Arial"/>
            </a:endParaRPr>
          </a:p>
        </p:txBody>
      </p:sp>
      <p:pic>
        <p:nvPicPr>
          <p:cNvPr id="276" name="Google Shape;276;p3" descr="Icono&#10;&#10;Descripción generada automáticamente"/>
          <p:cNvPicPr preferRelativeResize="0"/>
          <p:nvPr/>
        </p:nvPicPr>
        <p:blipFill rotWithShape="1">
          <a:blip r:embed="rId4">
            <a:alphaModFix/>
          </a:blip>
          <a:srcRect/>
          <a:stretch/>
        </p:blipFill>
        <p:spPr>
          <a:xfrm>
            <a:off x="438840" y="6595200"/>
            <a:ext cx="208800" cy="208800"/>
          </a:xfrm>
          <a:prstGeom prst="rect">
            <a:avLst/>
          </a:prstGeom>
          <a:noFill/>
          <a:ln>
            <a:noFill/>
          </a:ln>
        </p:spPr>
      </p:pic>
      <p:pic>
        <p:nvPicPr>
          <p:cNvPr id="277" name="Google Shape;277;p3"/>
          <p:cNvPicPr preferRelativeResize="0"/>
          <p:nvPr/>
        </p:nvPicPr>
        <p:blipFill rotWithShape="1">
          <a:blip r:embed="rId5">
            <a:alphaModFix/>
          </a:blip>
          <a:srcRect/>
          <a:stretch/>
        </p:blipFill>
        <p:spPr>
          <a:xfrm>
            <a:off x="3352680" y="2995560"/>
            <a:ext cx="4838400" cy="2796120"/>
          </a:xfrm>
          <a:prstGeom prst="rect">
            <a:avLst/>
          </a:prstGeom>
          <a:noFill/>
          <a:ln>
            <a:noFill/>
          </a:ln>
        </p:spPr>
      </p:pic>
      <p:pic>
        <p:nvPicPr>
          <p:cNvPr id="278" name="Google Shape;278;p3"/>
          <p:cNvPicPr preferRelativeResize="0"/>
          <p:nvPr/>
        </p:nvPicPr>
        <p:blipFill rotWithShape="1">
          <a:blip r:embed="rId6">
            <a:alphaModFix/>
          </a:blip>
          <a:srcRect/>
          <a:stretch/>
        </p:blipFill>
        <p:spPr>
          <a:xfrm>
            <a:off x="10866625" y="210270"/>
            <a:ext cx="689024" cy="5512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pic>
        <p:nvPicPr>
          <p:cNvPr id="283" name="Google Shape;283;p4"/>
          <p:cNvPicPr preferRelativeResize="0"/>
          <p:nvPr/>
        </p:nvPicPr>
        <p:blipFill rotWithShape="1">
          <a:blip r:embed="rId3">
            <a:alphaModFix/>
          </a:blip>
          <a:srcRect/>
          <a:stretch/>
        </p:blipFill>
        <p:spPr>
          <a:xfrm>
            <a:off x="-15840" y="-18000"/>
            <a:ext cx="12191400" cy="6875280"/>
          </a:xfrm>
          <a:prstGeom prst="rect">
            <a:avLst/>
          </a:prstGeom>
          <a:noFill/>
          <a:ln>
            <a:noFill/>
          </a:ln>
        </p:spPr>
      </p:pic>
      <p:sp>
        <p:nvSpPr>
          <p:cNvPr id="284" name="Google Shape;284;p4"/>
          <p:cNvSpPr/>
          <p:nvPr/>
        </p:nvSpPr>
        <p:spPr>
          <a:xfrm>
            <a:off x="1135080" y="506880"/>
            <a:ext cx="6942960" cy="993960"/>
          </a:xfrm>
          <a:prstGeom prst="rect">
            <a:avLst/>
          </a:prstGeom>
          <a:noFill/>
          <a:ln>
            <a:noFill/>
          </a:ln>
        </p:spPr>
        <p:txBody>
          <a:bodyPr spcFirstLastPara="1" wrap="square" lIns="162350" tIns="162350" rIns="162350" bIns="162350" anchor="t" anchorCtr="0">
            <a:normAutofit/>
          </a:bodyPr>
          <a:lstStyle/>
          <a:p>
            <a:pPr marL="0" marR="0" lvl="0" indent="0" algn="l" rtl="0">
              <a:lnSpc>
                <a:spcPct val="80000"/>
              </a:lnSpc>
              <a:spcBef>
                <a:spcPts val="0"/>
              </a:spcBef>
              <a:spcAft>
                <a:spcPts val="0"/>
              </a:spcAft>
              <a:buNone/>
            </a:pPr>
            <a:r>
              <a:rPr lang="es-ES" sz="3432" b="1" i="0" u="none" strike="noStrike" cap="none">
                <a:solidFill>
                  <a:srgbClr val="FFFFFF"/>
                </a:solidFill>
                <a:latin typeface="Ubuntu"/>
                <a:ea typeface="Ubuntu"/>
                <a:cs typeface="Ubuntu"/>
                <a:sym typeface="Ubuntu"/>
              </a:rPr>
              <a:t>Operadores aritméticos</a:t>
            </a:r>
            <a:endParaRPr sz="3432" b="0" i="0" u="none" strike="noStrike" cap="none">
              <a:latin typeface="Arial"/>
              <a:ea typeface="Arial"/>
              <a:cs typeface="Arial"/>
              <a:sym typeface="Arial"/>
            </a:endParaRPr>
          </a:p>
        </p:txBody>
      </p:sp>
      <p:cxnSp>
        <p:nvCxnSpPr>
          <p:cNvPr id="285" name="Google Shape;285;p4"/>
          <p:cNvCxnSpPr/>
          <p:nvPr/>
        </p:nvCxnSpPr>
        <p:spPr>
          <a:xfrm rot="10800000" flipH="1">
            <a:off x="432000" y="1279800"/>
            <a:ext cx="10489320" cy="648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5"/>
          <p:cNvSpPr/>
          <p:nvPr/>
        </p:nvSpPr>
        <p:spPr>
          <a:xfrm>
            <a:off x="9666720" y="-1014480"/>
            <a:ext cx="3263760" cy="324540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5"/>
          <p:cNvCxnSpPr/>
          <p:nvPr/>
        </p:nvCxnSpPr>
        <p:spPr>
          <a:xfrm rot="10800000" flipH="1">
            <a:off x="449280" y="851760"/>
            <a:ext cx="11106000" cy="8640"/>
          </a:xfrm>
          <a:prstGeom prst="straightConnector1">
            <a:avLst/>
          </a:prstGeom>
          <a:noFill/>
          <a:ln w="9525" cap="flat" cmpd="sng">
            <a:solidFill>
              <a:srgbClr val="C00000"/>
            </a:solidFill>
            <a:prstDash val="solid"/>
            <a:round/>
            <a:headEnd type="none" w="sm" len="sm"/>
            <a:tailEnd type="none" w="sm" len="sm"/>
          </a:ln>
        </p:spPr>
      </p:cxnSp>
      <p:sp>
        <p:nvSpPr>
          <p:cNvPr id="292" name="Google Shape;292;p5"/>
          <p:cNvSpPr/>
          <p:nvPr/>
        </p:nvSpPr>
        <p:spPr>
          <a:xfrm>
            <a:off x="370800" y="-3"/>
            <a:ext cx="10486200" cy="699600"/>
          </a:xfrm>
          <a:prstGeom prst="rect">
            <a:avLst/>
          </a:prstGeom>
          <a:noFill/>
          <a:ln>
            <a:noFill/>
          </a:ln>
        </p:spPr>
        <p:txBody>
          <a:bodyPr spcFirstLastPara="1" wrap="square" lIns="122025" tIns="421200" rIns="122025" bIns="421200" anchor="t" anchorCtr="0">
            <a:noAutofit/>
          </a:bodyPr>
          <a:lstStyle/>
          <a:p>
            <a:pPr marL="0" marR="0" lvl="0" indent="0" algn="l" rtl="0">
              <a:lnSpc>
                <a:spcPct val="100000"/>
              </a:lnSpc>
              <a:spcBef>
                <a:spcPts val="0"/>
              </a:spcBef>
              <a:spcAft>
                <a:spcPts val="0"/>
              </a:spcAft>
              <a:buNone/>
            </a:pPr>
            <a:r>
              <a:rPr lang="es-ES" sz="2660" b="1" i="0" u="none" strike="noStrike" cap="none">
                <a:solidFill>
                  <a:srgbClr val="110741"/>
                </a:solidFill>
                <a:latin typeface="Ubuntu"/>
                <a:ea typeface="Ubuntu"/>
                <a:cs typeface="Ubuntu"/>
                <a:sym typeface="Ubuntu"/>
              </a:rPr>
              <a:t>Operadores aritméticos</a:t>
            </a:r>
            <a:endParaRPr sz="2660" b="0" i="0" u="none" strike="noStrike" cap="none">
              <a:latin typeface="Arial"/>
              <a:ea typeface="Arial"/>
              <a:cs typeface="Arial"/>
              <a:sym typeface="Arial"/>
            </a:endParaRPr>
          </a:p>
        </p:txBody>
      </p:sp>
      <p:sp>
        <p:nvSpPr>
          <p:cNvPr id="293" name="Google Shape;293;p5"/>
          <p:cNvSpPr/>
          <p:nvPr/>
        </p:nvSpPr>
        <p:spPr>
          <a:xfrm>
            <a:off x="452160" y="958320"/>
            <a:ext cx="10165320" cy="5448960"/>
          </a:xfrm>
          <a:prstGeom prst="rect">
            <a:avLst/>
          </a:prstGeom>
          <a:noFill/>
          <a:ln>
            <a:noFill/>
          </a:ln>
        </p:spPr>
        <p:txBody>
          <a:bodyPr spcFirstLastPara="1" wrap="square" lIns="90000" tIns="45000" rIns="90000" bIns="45000" anchor="t" anchorCtr="0">
            <a:noAutofit/>
          </a:bodyPr>
          <a:lstStyle/>
          <a:p>
            <a:pPr marL="0" marR="0" lvl="0" indent="0" algn="just" rtl="0">
              <a:spcBef>
                <a:spcPts val="0"/>
              </a:spcBef>
              <a:spcAft>
                <a:spcPts val="0"/>
              </a:spcAft>
              <a:buNone/>
            </a:pPr>
            <a:r>
              <a:rPr lang="es-ES" sz="1600" i="0" u="none" strike="noStrike" cap="none">
                <a:latin typeface="Calibri"/>
                <a:ea typeface="Calibri"/>
                <a:cs typeface="Calibri"/>
                <a:sym typeface="Calibri"/>
              </a:rPr>
              <a:t>Los operadores aritméticos en Python son símbolos </a:t>
            </a:r>
            <a:r>
              <a:rPr lang="es-ES" sz="1800" i="0" u="none" strike="noStrike" cap="none">
                <a:latin typeface="Calibri"/>
                <a:ea typeface="Calibri"/>
                <a:cs typeface="Calibri"/>
                <a:sym typeface="Calibri"/>
              </a:rPr>
              <a:t>que</a:t>
            </a:r>
            <a:r>
              <a:rPr lang="es-ES" sz="1600" i="0" u="none" strike="noStrike" cap="none">
                <a:latin typeface="Calibri"/>
                <a:ea typeface="Calibri"/>
                <a:cs typeface="Calibri"/>
                <a:sym typeface="Calibri"/>
              </a:rPr>
              <a:t> realizan operaciones matemáticas entre variables o valores. Aquí se exponen algunos ejemplos de los operadores aritméticos principales en Python:</a:t>
            </a:r>
            <a:endParaRPr sz="1600" i="0" u="none" strike="noStrike" cap="none">
              <a:latin typeface="Calibri"/>
              <a:ea typeface="Calibri"/>
              <a:cs typeface="Calibri"/>
              <a:sym typeface="Calibri"/>
            </a:endParaRPr>
          </a:p>
          <a:p>
            <a:pPr marL="0" marR="0" lvl="0" indent="0" algn="just" rtl="0">
              <a:lnSpc>
                <a:spcPct val="100000"/>
              </a:lnSpc>
              <a:spcBef>
                <a:spcPts val="0"/>
              </a:spcBef>
              <a:spcAft>
                <a:spcPts val="0"/>
              </a:spcAft>
              <a:buNone/>
            </a:pPr>
            <a:endParaRPr sz="1800" b="0" i="0" u="none" strike="noStrike" cap="none">
              <a:latin typeface="Arial"/>
              <a:ea typeface="Arial"/>
              <a:cs typeface="Arial"/>
              <a:sym typeface="Arial"/>
            </a:endParaRPr>
          </a:p>
        </p:txBody>
      </p:sp>
      <p:graphicFrame>
        <p:nvGraphicFramePr>
          <p:cNvPr id="294" name="Google Shape;294;p5"/>
          <p:cNvGraphicFramePr/>
          <p:nvPr/>
        </p:nvGraphicFramePr>
        <p:xfrm>
          <a:off x="464400" y="1788120"/>
          <a:ext cx="9459000" cy="4328690"/>
        </p:xfrm>
        <a:graphic>
          <a:graphicData uri="http://schemas.openxmlformats.org/drawingml/2006/table">
            <a:tbl>
              <a:tblPr>
                <a:noFill/>
              </a:tblPr>
              <a:tblGrid>
                <a:gridCol w="1648450">
                  <a:extLst>
                    <a:ext uri="{9D8B030D-6E8A-4147-A177-3AD203B41FA5}">
                      <a16:colId xmlns:a16="http://schemas.microsoft.com/office/drawing/2014/main" val="20000"/>
                    </a:ext>
                  </a:extLst>
                </a:gridCol>
                <a:gridCol w="3711600">
                  <a:extLst>
                    <a:ext uri="{9D8B030D-6E8A-4147-A177-3AD203B41FA5}">
                      <a16:colId xmlns:a16="http://schemas.microsoft.com/office/drawing/2014/main" val="20001"/>
                    </a:ext>
                  </a:extLst>
                </a:gridCol>
                <a:gridCol w="2435750">
                  <a:extLst>
                    <a:ext uri="{9D8B030D-6E8A-4147-A177-3AD203B41FA5}">
                      <a16:colId xmlns:a16="http://schemas.microsoft.com/office/drawing/2014/main" val="20002"/>
                    </a:ext>
                  </a:extLst>
                </a:gridCol>
                <a:gridCol w="1663200">
                  <a:extLst>
                    <a:ext uri="{9D8B030D-6E8A-4147-A177-3AD203B41FA5}">
                      <a16:colId xmlns:a16="http://schemas.microsoft.com/office/drawing/2014/main" val="20003"/>
                    </a:ext>
                  </a:extLst>
                </a:gridCol>
              </a:tblGrid>
              <a:tr h="582850">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Operador</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Descripción</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alpha val="0"/>
                        </a:srgbClr>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Ejemplo</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alpha val="0"/>
                        </a:srgbClr>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Salida Esperada</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extLst>
                  <a:ext uri="{0D108BD9-81ED-4DB2-BD59-A6C34878D82A}">
                    <a16:rowId xmlns:a16="http://schemas.microsoft.com/office/drawing/2014/main" val="10000"/>
                  </a:ext>
                </a:extLst>
              </a:tr>
              <a:tr h="39347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just" rtl="0">
                        <a:spcBef>
                          <a:spcPts val="0"/>
                        </a:spcBef>
                        <a:spcAft>
                          <a:spcPts val="0"/>
                        </a:spcAft>
                        <a:buNone/>
                      </a:pPr>
                      <a:r>
                        <a:rPr lang="es-ES" sz="1800" u="none" strike="noStrike" cap="none">
                          <a:latin typeface="Calibri"/>
                          <a:ea typeface="Calibri"/>
                          <a:cs typeface="Calibri"/>
                          <a:sym typeface="Calibri"/>
                        </a:rPr>
                        <a:t>Suma dos valores.</a:t>
                      </a:r>
                      <a:endParaRPr sz="18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s-ES" sz="1800" u="none" strike="noStrike" cap="none">
                          <a:latin typeface="Calibri"/>
                          <a:ea typeface="Calibri"/>
                          <a:cs typeface="Calibri"/>
                          <a:sym typeface="Calibri"/>
                        </a:rPr>
                        <a:t>5 + 3</a:t>
                      </a:r>
                      <a:endParaRPr sz="18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s-ES" sz="1800" u="none" strike="noStrike" cap="none">
                          <a:latin typeface="Calibri"/>
                          <a:ea typeface="Calibri"/>
                          <a:cs typeface="Calibri"/>
                          <a:sym typeface="Calibri"/>
                        </a:rPr>
                        <a:t>8</a:t>
                      </a:r>
                      <a:endParaRPr sz="18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just" rtl="0">
                        <a:spcBef>
                          <a:spcPts val="0"/>
                        </a:spcBef>
                        <a:spcAft>
                          <a:spcPts val="0"/>
                        </a:spcAft>
                        <a:buNone/>
                      </a:pPr>
                      <a:r>
                        <a:rPr lang="es-ES" sz="1800" u="none" strike="noStrike" cap="none">
                          <a:latin typeface="Calibri"/>
                          <a:ea typeface="Calibri"/>
                          <a:cs typeface="Calibri"/>
                          <a:sym typeface="Calibri"/>
                        </a:rPr>
                        <a:t>Resta el valor de la derecha.</a:t>
                      </a:r>
                      <a:endParaRPr sz="18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s-ES" sz="1800" u="none" strike="noStrike" cap="none">
                          <a:latin typeface="Calibri"/>
                          <a:ea typeface="Calibri"/>
                          <a:cs typeface="Calibri"/>
                          <a:sym typeface="Calibri"/>
                        </a:rPr>
                        <a:t>10 - 4</a:t>
                      </a:r>
                      <a:endParaRPr sz="18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s-ES" sz="1800" u="none" strike="noStrike" cap="none">
                          <a:latin typeface="Calibri"/>
                          <a:ea typeface="Calibri"/>
                          <a:cs typeface="Calibri"/>
                          <a:sym typeface="Calibri"/>
                        </a:rPr>
                        <a:t>6</a:t>
                      </a:r>
                      <a:endParaRPr sz="18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just" rtl="0">
                        <a:spcBef>
                          <a:spcPts val="0"/>
                        </a:spcBef>
                        <a:spcAft>
                          <a:spcPts val="0"/>
                        </a:spcAft>
                        <a:buNone/>
                      </a:pPr>
                      <a:r>
                        <a:rPr lang="es-ES" sz="1800" u="none" strike="noStrike" cap="none">
                          <a:latin typeface="Calibri"/>
                          <a:ea typeface="Calibri"/>
                          <a:cs typeface="Calibri"/>
                          <a:sym typeface="Calibri"/>
                        </a:rPr>
                        <a:t>Multiplica dos valores.</a:t>
                      </a:r>
                      <a:endParaRPr sz="18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s-ES" sz="1800" u="none" strike="noStrike" cap="none">
                          <a:latin typeface="Calibri"/>
                          <a:ea typeface="Calibri"/>
                          <a:cs typeface="Calibri"/>
                          <a:sym typeface="Calibri"/>
                        </a:rPr>
                        <a:t>3 * 4</a:t>
                      </a:r>
                      <a:endParaRPr sz="18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s-ES" sz="1800" u="none" strike="noStrike" cap="none">
                          <a:latin typeface="Calibri"/>
                          <a:ea typeface="Calibri"/>
                          <a:cs typeface="Calibri"/>
                          <a:sym typeface="Calibri"/>
                        </a:rPr>
                        <a:t>12</a:t>
                      </a:r>
                      <a:endParaRPr sz="18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just" rtl="0">
                        <a:spcBef>
                          <a:spcPts val="0"/>
                        </a:spcBef>
                        <a:spcAft>
                          <a:spcPts val="0"/>
                        </a:spcAft>
                        <a:buNone/>
                      </a:pPr>
                      <a:r>
                        <a:rPr lang="es-ES" sz="1800" u="none" strike="noStrike" cap="none">
                          <a:latin typeface="Calibri"/>
                          <a:ea typeface="Calibri"/>
                          <a:cs typeface="Calibri"/>
                          <a:sym typeface="Calibri"/>
                        </a:rPr>
                        <a:t>Divide el valor de la izquierda por el valor de la derecha, devolviendo un valor en punto flotante.</a:t>
                      </a:r>
                      <a:endParaRPr sz="18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s-ES" sz="1800" u="none" strike="noStrike" cap="none">
                          <a:latin typeface="Calibri"/>
                          <a:ea typeface="Calibri"/>
                          <a:cs typeface="Calibri"/>
                          <a:sym typeface="Calibri"/>
                        </a:rPr>
                        <a:t>15 / 3</a:t>
                      </a:r>
                      <a:endParaRPr sz="18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s-ES" sz="1800" u="none" strike="noStrike" cap="none">
                          <a:latin typeface="Calibri"/>
                          <a:ea typeface="Calibri"/>
                          <a:cs typeface="Calibri"/>
                          <a:sym typeface="Calibri"/>
                        </a:rPr>
                        <a:t>5.0</a:t>
                      </a:r>
                      <a:endParaRPr sz="18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just" rtl="0">
                        <a:spcBef>
                          <a:spcPts val="0"/>
                        </a:spcBef>
                        <a:spcAft>
                          <a:spcPts val="0"/>
                        </a:spcAft>
                        <a:buNone/>
                      </a:pPr>
                      <a:r>
                        <a:rPr lang="es-ES" sz="1800" u="none" strike="noStrike" cap="none">
                          <a:latin typeface="Calibri"/>
                          <a:ea typeface="Calibri"/>
                          <a:cs typeface="Calibri"/>
                          <a:sym typeface="Calibri"/>
                        </a:rPr>
                        <a:t>Divide y redondea hacia abajo al número entero más cercano.</a:t>
                      </a:r>
                      <a:endParaRPr sz="18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s-ES" sz="1800" u="none" strike="noStrike" cap="none">
                          <a:latin typeface="Calibri"/>
                          <a:ea typeface="Calibri"/>
                          <a:cs typeface="Calibri"/>
                          <a:sym typeface="Calibri"/>
                        </a:rPr>
                        <a:t>17 // 3</a:t>
                      </a:r>
                      <a:endParaRPr sz="18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s-ES" sz="1800" u="none" strike="noStrike" cap="none">
                          <a:latin typeface="Calibri"/>
                          <a:ea typeface="Calibri"/>
                          <a:cs typeface="Calibri"/>
                          <a:sym typeface="Calibri"/>
                        </a:rPr>
                        <a:t>5</a:t>
                      </a:r>
                      <a:endParaRPr sz="18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just" rtl="0">
                        <a:spcBef>
                          <a:spcPts val="0"/>
                        </a:spcBef>
                        <a:spcAft>
                          <a:spcPts val="0"/>
                        </a:spcAft>
                        <a:buNone/>
                      </a:pPr>
                      <a:r>
                        <a:rPr lang="es-ES" sz="1800" u="none" strike="noStrike" cap="none">
                          <a:latin typeface="Calibri"/>
                          <a:ea typeface="Calibri"/>
                          <a:cs typeface="Calibri"/>
                          <a:sym typeface="Calibri"/>
                        </a:rPr>
                        <a:t>Devuelve el resto de la división.</a:t>
                      </a:r>
                      <a:endParaRPr sz="18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s-ES" sz="1800" u="none" strike="noStrike" cap="none">
                          <a:latin typeface="Calibri"/>
                          <a:ea typeface="Calibri"/>
                          <a:cs typeface="Calibri"/>
                          <a:sym typeface="Calibri"/>
                        </a:rPr>
                        <a:t>17 % 3</a:t>
                      </a:r>
                      <a:endParaRPr sz="18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s-ES" sz="1800" u="none" strike="noStrike" cap="none">
                          <a:latin typeface="Calibri"/>
                          <a:ea typeface="Calibri"/>
                          <a:cs typeface="Calibri"/>
                          <a:sym typeface="Calibri"/>
                        </a:rPr>
                        <a:t>2</a:t>
                      </a:r>
                      <a:endParaRPr sz="18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57347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just" rtl="0">
                        <a:spcBef>
                          <a:spcPts val="0"/>
                        </a:spcBef>
                        <a:spcAft>
                          <a:spcPts val="0"/>
                        </a:spcAft>
                        <a:buNone/>
                      </a:pPr>
                      <a:r>
                        <a:rPr lang="es-ES" sz="1800" u="none" strike="noStrike" cap="none">
                          <a:latin typeface="Calibri"/>
                          <a:ea typeface="Calibri"/>
                          <a:cs typeface="Calibri"/>
                          <a:sym typeface="Calibri"/>
                        </a:rPr>
                        <a:t>Eleva el valor de la izquierda a la potencia del valor de la derecha.</a:t>
                      </a:r>
                      <a:endParaRPr sz="18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s-ES" sz="1800" u="none" strike="noStrike" cap="none">
                          <a:latin typeface="Calibri"/>
                          <a:ea typeface="Calibri"/>
                          <a:cs typeface="Calibri"/>
                          <a:sym typeface="Calibri"/>
                        </a:rPr>
                        <a:t>2 ** 3</a:t>
                      </a:r>
                      <a:endParaRPr sz="18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s-ES" sz="1800" u="none" strike="noStrike" cap="none">
                          <a:latin typeface="Calibri"/>
                          <a:ea typeface="Calibri"/>
                          <a:cs typeface="Calibri"/>
                          <a:sym typeface="Calibri"/>
                        </a:rPr>
                        <a:t>8</a:t>
                      </a:r>
                      <a:endParaRPr sz="1800" u="none" strike="noStrike" cap="non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pic>
        <p:nvPicPr>
          <p:cNvPr id="295" name="Google Shape;295;p5"/>
          <p:cNvPicPr preferRelativeResize="0"/>
          <p:nvPr/>
        </p:nvPicPr>
        <p:blipFill rotWithShape="1">
          <a:blip r:embed="rId3">
            <a:alphaModFix/>
          </a:blip>
          <a:srcRect/>
          <a:stretch/>
        </p:blipFill>
        <p:spPr>
          <a:xfrm>
            <a:off x="10866625" y="210270"/>
            <a:ext cx="689024" cy="5512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6"/>
          <p:cNvPicPr preferRelativeResize="0"/>
          <p:nvPr/>
        </p:nvPicPr>
        <p:blipFill rotWithShape="1">
          <a:blip r:embed="rId3">
            <a:alphaModFix/>
          </a:blip>
          <a:srcRect/>
          <a:stretch/>
        </p:blipFill>
        <p:spPr>
          <a:xfrm>
            <a:off x="-15840" y="-18000"/>
            <a:ext cx="12191400" cy="6875280"/>
          </a:xfrm>
          <a:prstGeom prst="rect">
            <a:avLst/>
          </a:prstGeom>
          <a:noFill/>
          <a:ln>
            <a:noFill/>
          </a:ln>
        </p:spPr>
      </p:pic>
      <p:sp>
        <p:nvSpPr>
          <p:cNvPr id="301" name="Google Shape;301;p6"/>
          <p:cNvSpPr/>
          <p:nvPr/>
        </p:nvSpPr>
        <p:spPr>
          <a:xfrm>
            <a:off x="1135080" y="506880"/>
            <a:ext cx="6942960" cy="993960"/>
          </a:xfrm>
          <a:prstGeom prst="rect">
            <a:avLst/>
          </a:prstGeom>
          <a:noFill/>
          <a:ln>
            <a:noFill/>
          </a:ln>
        </p:spPr>
        <p:txBody>
          <a:bodyPr spcFirstLastPara="1" wrap="square" lIns="162350" tIns="162350" rIns="162350" bIns="162350" anchor="t" anchorCtr="0">
            <a:normAutofit/>
          </a:bodyPr>
          <a:lstStyle/>
          <a:p>
            <a:pPr marL="0" marR="0" lvl="0" indent="0" algn="l" rtl="0">
              <a:lnSpc>
                <a:spcPct val="80000"/>
              </a:lnSpc>
              <a:spcBef>
                <a:spcPts val="0"/>
              </a:spcBef>
              <a:spcAft>
                <a:spcPts val="0"/>
              </a:spcAft>
              <a:buNone/>
            </a:pPr>
            <a:r>
              <a:rPr lang="es-ES" sz="3432" b="1" i="0" u="none" strike="noStrike" cap="none">
                <a:solidFill>
                  <a:srgbClr val="FFFFFF"/>
                </a:solidFill>
                <a:latin typeface="Ubuntu"/>
                <a:ea typeface="Ubuntu"/>
                <a:cs typeface="Ubuntu"/>
                <a:sym typeface="Ubuntu"/>
              </a:rPr>
              <a:t>Operadores comparación</a:t>
            </a:r>
            <a:endParaRPr sz="3432" b="0" i="0" u="none" strike="noStrike" cap="none">
              <a:latin typeface="Arial"/>
              <a:ea typeface="Arial"/>
              <a:cs typeface="Arial"/>
              <a:sym typeface="Arial"/>
            </a:endParaRPr>
          </a:p>
        </p:txBody>
      </p:sp>
      <p:cxnSp>
        <p:nvCxnSpPr>
          <p:cNvPr id="302" name="Google Shape;302;p6"/>
          <p:cNvCxnSpPr/>
          <p:nvPr/>
        </p:nvCxnSpPr>
        <p:spPr>
          <a:xfrm rot="10800000" flipH="1">
            <a:off x="432000" y="1279800"/>
            <a:ext cx="10489320" cy="648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7"/>
          <p:cNvSpPr/>
          <p:nvPr/>
        </p:nvSpPr>
        <p:spPr>
          <a:xfrm>
            <a:off x="9666720" y="-1014480"/>
            <a:ext cx="3263760" cy="324540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8" name="Google Shape;308;p7"/>
          <p:cNvCxnSpPr/>
          <p:nvPr/>
        </p:nvCxnSpPr>
        <p:spPr>
          <a:xfrm rot="10800000" flipH="1">
            <a:off x="449280" y="851760"/>
            <a:ext cx="11106000" cy="8640"/>
          </a:xfrm>
          <a:prstGeom prst="straightConnector1">
            <a:avLst/>
          </a:prstGeom>
          <a:noFill/>
          <a:ln w="9525" cap="flat" cmpd="sng">
            <a:solidFill>
              <a:srgbClr val="C00000"/>
            </a:solidFill>
            <a:prstDash val="solid"/>
            <a:round/>
            <a:headEnd type="none" w="sm" len="sm"/>
            <a:tailEnd type="none" w="sm" len="sm"/>
          </a:ln>
        </p:spPr>
      </p:cxnSp>
      <p:sp>
        <p:nvSpPr>
          <p:cNvPr id="309" name="Google Shape;309;p7"/>
          <p:cNvSpPr/>
          <p:nvPr/>
        </p:nvSpPr>
        <p:spPr>
          <a:xfrm>
            <a:off x="370800" y="-4"/>
            <a:ext cx="10486200" cy="699600"/>
          </a:xfrm>
          <a:prstGeom prst="rect">
            <a:avLst/>
          </a:prstGeom>
          <a:noFill/>
          <a:ln>
            <a:noFill/>
          </a:ln>
        </p:spPr>
        <p:txBody>
          <a:bodyPr spcFirstLastPara="1" wrap="square" lIns="122025" tIns="421200" rIns="122025" bIns="421200" anchor="t" anchorCtr="0">
            <a:noAutofit/>
          </a:bodyPr>
          <a:lstStyle/>
          <a:p>
            <a:pPr marL="0" marR="0" lvl="0" indent="0" algn="l" rtl="0">
              <a:lnSpc>
                <a:spcPct val="100000"/>
              </a:lnSpc>
              <a:spcBef>
                <a:spcPts val="0"/>
              </a:spcBef>
              <a:spcAft>
                <a:spcPts val="0"/>
              </a:spcAft>
              <a:buNone/>
            </a:pPr>
            <a:r>
              <a:rPr lang="es-ES" sz="2660" b="1" i="0" u="none" strike="noStrike" cap="none">
                <a:solidFill>
                  <a:srgbClr val="110741"/>
                </a:solidFill>
                <a:latin typeface="Ubuntu"/>
                <a:ea typeface="Ubuntu"/>
                <a:cs typeface="Ubuntu"/>
                <a:sym typeface="Ubuntu"/>
              </a:rPr>
              <a:t>Operadores comparación</a:t>
            </a:r>
            <a:endParaRPr sz="2660" b="0" i="0" u="none" strike="noStrike" cap="none">
              <a:latin typeface="Arial"/>
              <a:ea typeface="Arial"/>
              <a:cs typeface="Arial"/>
              <a:sym typeface="Arial"/>
            </a:endParaRPr>
          </a:p>
        </p:txBody>
      </p:sp>
      <p:sp>
        <p:nvSpPr>
          <p:cNvPr id="310" name="Google Shape;310;p7"/>
          <p:cNvSpPr/>
          <p:nvPr/>
        </p:nvSpPr>
        <p:spPr>
          <a:xfrm>
            <a:off x="457200" y="1038240"/>
            <a:ext cx="10721160" cy="587520"/>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None/>
            </a:pPr>
            <a:r>
              <a:rPr lang="es-ES" sz="1600" i="0" u="none" strike="noStrike" cap="none" dirty="0">
                <a:latin typeface="Calibri"/>
                <a:ea typeface="Calibri"/>
                <a:cs typeface="Calibri"/>
                <a:sym typeface="Calibri"/>
              </a:rPr>
              <a:t>Los operadores de comparación en Python se utilizan para comparar dos valores y determinar la relación entre ellos. Estos operadores devuelven un valor booleano (True o False) según si la comparación es verdadera o falsa. </a:t>
            </a:r>
            <a:endParaRPr sz="1600" i="0" u="none" strike="noStrike" cap="none" dirty="0">
              <a:latin typeface="Calibri"/>
              <a:ea typeface="Calibri"/>
              <a:cs typeface="Calibri"/>
              <a:sym typeface="Calibri"/>
            </a:endParaRPr>
          </a:p>
          <a:p>
            <a:pPr marL="0" marR="0" lvl="0" indent="0" algn="just" rtl="0">
              <a:lnSpc>
                <a:spcPct val="100000"/>
              </a:lnSpc>
              <a:spcBef>
                <a:spcPts val="0"/>
              </a:spcBef>
              <a:spcAft>
                <a:spcPts val="0"/>
              </a:spcAft>
              <a:buNone/>
            </a:pPr>
            <a:endParaRPr sz="1600" b="0" i="0" u="none" strike="noStrike" cap="none" dirty="0">
              <a:latin typeface="Arial"/>
              <a:ea typeface="Arial"/>
              <a:cs typeface="Arial"/>
              <a:sym typeface="Arial"/>
            </a:endParaRPr>
          </a:p>
        </p:txBody>
      </p:sp>
      <p:graphicFrame>
        <p:nvGraphicFramePr>
          <p:cNvPr id="311" name="Google Shape;311;p7"/>
          <p:cNvGraphicFramePr/>
          <p:nvPr/>
        </p:nvGraphicFramePr>
        <p:xfrm>
          <a:off x="446760" y="1740960"/>
          <a:ext cx="9459025" cy="3479425"/>
        </p:xfrm>
        <a:graphic>
          <a:graphicData uri="http://schemas.openxmlformats.org/drawingml/2006/table">
            <a:tbl>
              <a:tblPr>
                <a:noFill/>
              </a:tblPr>
              <a:tblGrid>
                <a:gridCol w="1648450">
                  <a:extLst>
                    <a:ext uri="{9D8B030D-6E8A-4147-A177-3AD203B41FA5}">
                      <a16:colId xmlns:a16="http://schemas.microsoft.com/office/drawing/2014/main" val="20000"/>
                    </a:ext>
                  </a:extLst>
                </a:gridCol>
                <a:gridCol w="3711600">
                  <a:extLst>
                    <a:ext uri="{9D8B030D-6E8A-4147-A177-3AD203B41FA5}">
                      <a16:colId xmlns:a16="http://schemas.microsoft.com/office/drawing/2014/main" val="20001"/>
                    </a:ext>
                  </a:extLst>
                </a:gridCol>
                <a:gridCol w="1830250">
                  <a:extLst>
                    <a:ext uri="{9D8B030D-6E8A-4147-A177-3AD203B41FA5}">
                      <a16:colId xmlns:a16="http://schemas.microsoft.com/office/drawing/2014/main" val="20002"/>
                    </a:ext>
                  </a:extLst>
                </a:gridCol>
                <a:gridCol w="2268725">
                  <a:extLst>
                    <a:ext uri="{9D8B030D-6E8A-4147-A177-3AD203B41FA5}">
                      <a16:colId xmlns:a16="http://schemas.microsoft.com/office/drawing/2014/main" val="20003"/>
                    </a:ext>
                  </a:extLst>
                </a:gridCol>
              </a:tblGrid>
              <a:tr h="582850">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Operador</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Descripción</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alpha val="0"/>
                        </a:srgbClr>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Ejemplo</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alpha val="0"/>
                        </a:srgbClr>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Salida Esperada</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extLst>
                  <a:ext uri="{0D108BD9-81ED-4DB2-BD59-A6C34878D82A}">
                    <a16:rowId xmlns:a16="http://schemas.microsoft.com/office/drawing/2014/main" val="10000"/>
                  </a:ext>
                </a:extLst>
              </a:tr>
              <a:tr h="39347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Igualdad</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5 == 5</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True</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Desigualdad</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5 != 3</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True</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&gt;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Mayor que</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7 &gt; 4</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True</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&lt;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Menor que</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2 &lt; 6</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True</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&gt;=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Mayor o igual que</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5 &gt;= 5</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True</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&lt;=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Menor o igual que</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3 &lt;= 4</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True</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573475">
                <a:tc>
                  <a:txBody>
                    <a:bodyPr/>
                    <a:lstStyle/>
                    <a:p>
                      <a:pPr marL="0" lvl="0" indent="0" algn="l" rtl="0">
                        <a:spcBef>
                          <a:spcPts val="0"/>
                        </a:spcBef>
                        <a:spcAft>
                          <a:spcPts val="0"/>
                        </a:spcAft>
                        <a:buNone/>
                      </a:pPr>
                      <a:endParaRPr/>
                    </a:p>
                  </a:txBody>
                  <a:tcPr marL="91425" marR="91425" marT="91425" marB="914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a:p>
                  </a:txBody>
                  <a:tcPr marL="91425" marR="91425" marT="91425" marB="914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bl>
          </a:graphicData>
        </a:graphic>
      </p:graphicFrame>
      <p:pic>
        <p:nvPicPr>
          <p:cNvPr id="312" name="Google Shape;312;p7"/>
          <p:cNvPicPr preferRelativeResize="0"/>
          <p:nvPr/>
        </p:nvPicPr>
        <p:blipFill rotWithShape="1">
          <a:blip r:embed="rId3">
            <a:alphaModFix/>
          </a:blip>
          <a:srcRect/>
          <a:stretch/>
        </p:blipFill>
        <p:spPr>
          <a:xfrm>
            <a:off x="10866625" y="210270"/>
            <a:ext cx="689024" cy="5512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8"/>
          <p:cNvPicPr preferRelativeResize="0"/>
          <p:nvPr/>
        </p:nvPicPr>
        <p:blipFill rotWithShape="1">
          <a:blip r:embed="rId3">
            <a:alphaModFix/>
          </a:blip>
          <a:srcRect/>
          <a:stretch/>
        </p:blipFill>
        <p:spPr>
          <a:xfrm>
            <a:off x="-15840" y="-18000"/>
            <a:ext cx="12191400" cy="6875280"/>
          </a:xfrm>
          <a:prstGeom prst="rect">
            <a:avLst/>
          </a:prstGeom>
          <a:noFill/>
          <a:ln>
            <a:noFill/>
          </a:ln>
        </p:spPr>
      </p:pic>
      <p:sp>
        <p:nvSpPr>
          <p:cNvPr id="318" name="Google Shape;318;p8"/>
          <p:cNvSpPr/>
          <p:nvPr/>
        </p:nvSpPr>
        <p:spPr>
          <a:xfrm>
            <a:off x="1135080" y="506880"/>
            <a:ext cx="6942960" cy="993960"/>
          </a:xfrm>
          <a:prstGeom prst="rect">
            <a:avLst/>
          </a:prstGeom>
          <a:noFill/>
          <a:ln>
            <a:noFill/>
          </a:ln>
        </p:spPr>
        <p:txBody>
          <a:bodyPr spcFirstLastPara="1" wrap="square" lIns="162350" tIns="162350" rIns="162350" bIns="162350" anchor="t" anchorCtr="0">
            <a:normAutofit/>
          </a:bodyPr>
          <a:lstStyle/>
          <a:p>
            <a:pPr marL="0" marR="0" lvl="0" indent="0" algn="l" rtl="0">
              <a:lnSpc>
                <a:spcPct val="80000"/>
              </a:lnSpc>
              <a:spcBef>
                <a:spcPts val="0"/>
              </a:spcBef>
              <a:spcAft>
                <a:spcPts val="0"/>
              </a:spcAft>
              <a:buNone/>
            </a:pPr>
            <a:r>
              <a:rPr lang="es-ES" sz="3432" b="1" i="0" u="none" strike="noStrike" cap="none">
                <a:solidFill>
                  <a:srgbClr val="FFFFFF"/>
                </a:solidFill>
                <a:latin typeface="Ubuntu"/>
                <a:ea typeface="Ubuntu"/>
                <a:cs typeface="Ubuntu"/>
                <a:sym typeface="Ubuntu"/>
              </a:rPr>
              <a:t>Operadores asignación</a:t>
            </a:r>
            <a:endParaRPr sz="3432" b="0" i="0" u="none" strike="noStrike" cap="none">
              <a:latin typeface="Arial"/>
              <a:ea typeface="Arial"/>
              <a:cs typeface="Arial"/>
              <a:sym typeface="Arial"/>
            </a:endParaRPr>
          </a:p>
        </p:txBody>
      </p:sp>
      <p:cxnSp>
        <p:nvCxnSpPr>
          <p:cNvPr id="319" name="Google Shape;319;p8"/>
          <p:cNvCxnSpPr/>
          <p:nvPr/>
        </p:nvCxnSpPr>
        <p:spPr>
          <a:xfrm rot="10800000" flipH="1">
            <a:off x="432000" y="1279800"/>
            <a:ext cx="10489320" cy="648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9"/>
          <p:cNvSpPr/>
          <p:nvPr/>
        </p:nvSpPr>
        <p:spPr>
          <a:xfrm>
            <a:off x="9666720" y="-1014480"/>
            <a:ext cx="3263760" cy="324540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5" name="Google Shape;325;p9"/>
          <p:cNvCxnSpPr/>
          <p:nvPr/>
        </p:nvCxnSpPr>
        <p:spPr>
          <a:xfrm rot="10800000" flipH="1">
            <a:off x="449280" y="851760"/>
            <a:ext cx="11106000" cy="8640"/>
          </a:xfrm>
          <a:prstGeom prst="straightConnector1">
            <a:avLst/>
          </a:prstGeom>
          <a:noFill/>
          <a:ln w="9525" cap="flat" cmpd="sng">
            <a:solidFill>
              <a:srgbClr val="C00000"/>
            </a:solidFill>
            <a:prstDash val="solid"/>
            <a:round/>
            <a:headEnd type="none" w="sm" len="sm"/>
            <a:tailEnd type="none" w="sm" len="sm"/>
          </a:ln>
        </p:spPr>
      </p:cxnSp>
      <p:sp>
        <p:nvSpPr>
          <p:cNvPr id="326" name="Google Shape;326;p9"/>
          <p:cNvSpPr/>
          <p:nvPr/>
        </p:nvSpPr>
        <p:spPr>
          <a:xfrm>
            <a:off x="370800" y="-4"/>
            <a:ext cx="10486200" cy="699600"/>
          </a:xfrm>
          <a:prstGeom prst="rect">
            <a:avLst/>
          </a:prstGeom>
          <a:noFill/>
          <a:ln>
            <a:noFill/>
          </a:ln>
        </p:spPr>
        <p:txBody>
          <a:bodyPr spcFirstLastPara="1" wrap="square" lIns="122025" tIns="421200" rIns="122025" bIns="421200" anchor="t" anchorCtr="0">
            <a:noAutofit/>
          </a:bodyPr>
          <a:lstStyle/>
          <a:p>
            <a:pPr marL="0" marR="0" lvl="0" indent="0" algn="l" rtl="0">
              <a:lnSpc>
                <a:spcPct val="100000"/>
              </a:lnSpc>
              <a:spcBef>
                <a:spcPts val="0"/>
              </a:spcBef>
              <a:spcAft>
                <a:spcPts val="0"/>
              </a:spcAft>
              <a:buNone/>
            </a:pPr>
            <a:r>
              <a:rPr lang="es-ES" sz="2660" b="1" i="0" u="none" strike="noStrike" cap="none">
                <a:solidFill>
                  <a:srgbClr val="110741"/>
                </a:solidFill>
                <a:latin typeface="Ubuntu"/>
                <a:ea typeface="Ubuntu"/>
                <a:cs typeface="Ubuntu"/>
                <a:sym typeface="Ubuntu"/>
              </a:rPr>
              <a:t>Operadores asignación</a:t>
            </a:r>
            <a:endParaRPr sz="2660" b="0" i="0" u="none" strike="noStrike" cap="none">
              <a:latin typeface="Arial"/>
              <a:ea typeface="Arial"/>
              <a:cs typeface="Arial"/>
              <a:sym typeface="Arial"/>
            </a:endParaRPr>
          </a:p>
        </p:txBody>
      </p:sp>
      <p:sp>
        <p:nvSpPr>
          <p:cNvPr id="327" name="Google Shape;327;p9"/>
          <p:cNvSpPr/>
          <p:nvPr/>
        </p:nvSpPr>
        <p:spPr>
          <a:xfrm>
            <a:off x="440280" y="1134720"/>
            <a:ext cx="10888920" cy="653400"/>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None/>
            </a:pPr>
            <a:r>
              <a:rPr lang="es-ES" sz="1600" i="0" u="none" strike="noStrike" cap="none">
                <a:latin typeface="Calibri"/>
                <a:ea typeface="Calibri"/>
                <a:cs typeface="Calibri"/>
                <a:sym typeface="Calibri"/>
              </a:rPr>
              <a:t>Los operadores de asignación en Python se utilizan para asignar valores a variables y actualizar su contenido. A continuación podemos ver una explicación de los operadores de asignación más comunes:</a:t>
            </a:r>
            <a:endParaRPr sz="1600" i="0" u="none" strike="noStrike" cap="none">
              <a:latin typeface="Calibri"/>
              <a:ea typeface="Calibri"/>
              <a:cs typeface="Calibri"/>
              <a:sym typeface="Calibri"/>
            </a:endParaRPr>
          </a:p>
          <a:p>
            <a:pPr marL="216000" marR="0" lvl="0" indent="-170279" algn="l" rtl="0">
              <a:lnSpc>
                <a:spcPct val="100000"/>
              </a:lnSpc>
              <a:spcBef>
                <a:spcPts val="0"/>
              </a:spcBef>
              <a:spcAft>
                <a:spcPts val="0"/>
              </a:spcAft>
              <a:buClr>
                <a:srgbClr val="000000"/>
              </a:buClr>
              <a:buSzPts val="720"/>
              <a:buFont typeface="Noto Sans Symbols"/>
              <a:buNone/>
            </a:pPr>
            <a:endParaRPr sz="1600" b="0" i="0" u="none" strike="noStrike" cap="none">
              <a:latin typeface="Arial"/>
              <a:ea typeface="Arial"/>
              <a:cs typeface="Arial"/>
              <a:sym typeface="Arial"/>
            </a:endParaRPr>
          </a:p>
        </p:txBody>
      </p:sp>
      <p:graphicFrame>
        <p:nvGraphicFramePr>
          <p:cNvPr id="328" name="Google Shape;328;p9"/>
          <p:cNvGraphicFramePr/>
          <p:nvPr/>
        </p:nvGraphicFramePr>
        <p:xfrm>
          <a:off x="464400" y="1974240"/>
          <a:ext cx="11388950" cy="4052900"/>
        </p:xfrm>
        <a:graphic>
          <a:graphicData uri="http://schemas.openxmlformats.org/drawingml/2006/table">
            <a:tbl>
              <a:tblPr>
                <a:noFill/>
              </a:tblPr>
              <a:tblGrid>
                <a:gridCol w="1648450">
                  <a:extLst>
                    <a:ext uri="{9D8B030D-6E8A-4147-A177-3AD203B41FA5}">
                      <a16:colId xmlns:a16="http://schemas.microsoft.com/office/drawing/2014/main" val="20000"/>
                    </a:ext>
                  </a:extLst>
                </a:gridCol>
                <a:gridCol w="3711600">
                  <a:extLst>
                    <a:ext uri="{9D8B030D-6E8A-4147-A177-3AD203B41FA5}">
                      <a16:colId xmlns:a16="http://schemas.microsoft.com/office/drawing/2014/main" val="20001"/>
                    </a:ext>
                  </a:extLst>
                </a:gridCol>
                <a:gridCol w="2435750">
                  <a:extLst>
                    <a:ext uri="{9D8B030D-6E8A-4147-A177-3AD203B41FA5}">
                      <a16:colId xmlns:a16="http://schemas.microsoft.com/office/drawing/2014/main" val="20002"/>
                    </a:ext>
                  </a:extLst>
                </a:gridCol>
                <a:gridCol w="3593150">
                  <a:extLst>
                    <a:ext uri="{9D8B030D-6E8A-4147-A177-3AD203B41FA5}">
                      <a16:colId xmlns:a16="http://schemas.microsoft.com/office/drawing/2014/main" val="20003"/>
                    </a:ext>
                  </a:extLst>
                </a:gridCol>
              </a:tblGrid>
              <a:tr h="582850">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Operador</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Descripción</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alpha val="0"/>
                        </a:srgbClr>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Ejemplo</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alpha val="0"/>
                        </a:srgbClr>
                      </a:solidFill>
                      <a:prstDash val="solid"/>
                      <a:round/>
                      <a:headEnd type="none" w="sm" len="sm"/>
                      <a:tailEnd type="none" w="sm" len="sm"/>
                    </a:lnL>
                    <a:lnR w="9525" cap="flat" cmpd="sng">
                      <a:solidFill>
                        <a:srgbClr val="DEE2E6">
                          <a:alpha val="0"/>
                        </a:srgbClr>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Salida Esperada</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alpha val="0"/>
                        </a:srgbClr>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extLst>
                  <a:ext uri="{0D108BD9-81ED-4DB2-BD59-A6C34878D82A}">
                    <a16:rowId xmlns:a16="http://schemas.microsoft.com/office/drawing/2014/main" val="10000"/>
                  </a:ext>
                </a:extLst>
              </a:tr>
              <a:tr h="39347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Asignación</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x = 10</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10</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Adición y asignación</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x += 3</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13</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Sustracción y asignación</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x -= 2</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11</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Multiplicación y asignación</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x *= 4</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44</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División y asignación</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x /= 2</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22</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División entera y asignación</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x //= 3</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7</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57347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Módulo y asignación</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x %= 5</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2</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57347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Exponente y asignación</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x **= 2</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4</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pic>
        <p:nvPicPr>
          <p:cNvPr id="329" name="Google Shape;329;p9"/>
          <p:cNvPicPr preferRelativeResize="0"/>
          <p:nvPr/>
        </p:nvPicPr>
        <p:blipFill rotWithShape="1">
          <a:blip r:embed="rId3">
            <a:alphaModFix/>
          </a:blip>
          <a:srcRect/>
          <a:stretch/>
        </p:blipFill>
        <p:spPr>
          <a:xfrm>
            <a:off x="10866625" y="210270"/>
            <a:ext cx="689024" cy="5512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10"/>
          <p:cNvPicPr preferRelativeResize="0"/>
          <p:nvPr/>
        </p:nvPicPr>
        <p:blipFill rotWithShape="1">
          <a:blip r:embed="rId3">
            <a:alphaModFix/>
          </a:blip>
          <a:srcRect/>
          <a:stretch/>
        </p:blipFill>
        <p:spPr>
          <a:xfrm>
            <a:off x="-15840" y="-18000"/>
            <a:ext cx="12191400" cy="6875280"/>
          </a:xfrm>
          <a:prstGeom prst="rect">
            <a:avLst/>
          </a:prstGeom>
          <a:noFill/>
          <a:ln>
            <a:noFill/>
          </a:ln>
        </p:spPr>
      </p:pic>
      <p:sp>
        <p:nvSpPr>
          <p:cNvPr id="335" name="Google Shape;335;p10"/>
          <p:cNvSpPr/>
          <p:nvPr/>
        </p:nvSpPr>
        <p:spPr>
          <a:xfrm>
            <a:off x="1135080" y="506880"/>
            <a:ext cx="6942960" cy="993960"/>
          </a:xfrm>
          <a:prstGeom prst="rect">
            <a:avLst/>
          </a:prstGeom>
          <a:noFill/>
          <a:ln>
            <a:noFill/>
          </a:ln>
        </p:spPr>
        <p:txBody>
          <a:bodyPr spcFirstLastPara="1" wrap="square" lIns="162350" tIns="162350" rIns="162350" bIns="162350" anchor="t" anchorCtr="0">
            <a:normAutofit/>
          </a:bodyPr>
          <a:lstStyle/>
          <a:p>
            <a:pPr marL="0" marR="0" lvl="0" indent="0" algn="l" rtl="0">
              <a:lnSpc>
                <a:spcPct val="80000"/>
              </a:lnSpc>
              <a:spcBef>
                <a:spcPts val="0"/>
              </a:spcBef>
              <a:spcAft>
                <a:spcPts val="0"/>
              </a:spcAft>
              <a:buNone/>
            </a:pPr>
            <a:r>
              <a:rPr lang="es-ES" sz="4400" b="1" i="0" u="none" strike="noStrike" cap="none">
                <a:solidFill>
                  <a:srgbClr val="FFFFFF"/>
                </a:solidFill>
                <a:latin typeface="Ubuntu"/>
                <a:ea typeface="Ubuntu"/>
                <a:cs typeface="Ubuntu"/>
                <a:sym typeface="Ubuntu"/>
              </a:rPr>
              <a:t>Operadores lógicos</a:t>
            </a:r>
            <a:endParaRPr sz="4400" b="0" i="0" u="none" strike="noStrike" cap="none">
              <a:latin typeface="Arial"/>
              <a:ea typeface="Arial"/>
              <a:cs typeface="Arial"/>
              <a:sym typeface="Arial"/>
            </a:endParaRPr>
          </a:p>
        </p:txBody>
      </p:sp>
      <p:cxnSp>
        <p:nvCxnSpPr>
          <p:cNvPr id="336" name="Google Shape;336;p10"/>
          <p:cNvCxnSpPr/>
          <p:nvPr/>
        </p:nvCxnSpPr>
        <p:spPr>
          <a:xfrm rot="10800000" flipH="1">
            <a:off x="432000" y="1279800"/>
            <a:ext cx="10489320" cy="648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11"/>
          <p:cNvSpPr/>
          <p:nvPr/>
        </p:nvSpPr>
        <p:spPr>
          <a:xfrm>
            <a:off x="9666720" y="-1014480"/>
            <a:ext cx="3263760" cy="324540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2" name="Google Shape;342;p11"/>
          <p:cNvCxnSpPr/>
          <p:nvPr/>
        </p:nvCxnSpPr>
        <p:spPr>
          <a:xfrm rot="10800000" flipH="1">
            <a:off x="449280" y="851760"/>
            <a:ext cx="11106000" cy="8640"/>
          </a:xfrm>
          <a:prstGeom prst="straightConnector1">
            <a:avLst/>
          </a:prstGeom>
          <a:noFill/>
          <a:ln w="9525" cap="flat" cmpd="sng">
            <a:solidFill>
              <a:srgbClr val="C00000"/>
            </a:solidFill>
            <a:prstDash val="solid"/>
            <a:round/>
            <a:headEnd type="none" w="sm" len="sm"/>
            <a:tailEnd type="none" w="sm" len="sm"/>
          </a:ln>
        </p:spPr>
      </p:cxnSp>
      <p:sp>
        <p:nvSpPr>
          <p:cNvPr id="343" name="Google Shape;343;p11"/>
          <p:cNvSpPr/>
          <p:nvPr/>
        </p:nvSpPr>
        <p:spPr>
          <a:xfrm>
            <a:off x="370800" y="-4"/>
            <a:ext cx="10486200" cy="699600"/>
          </a:xfrm>
          <a:prstGeom prst="rect">
            <a:avLst/>
          </a:prstGeom>
          <a:noFill/>
          <a:ln>
            <a:noFill/>
          </a:ln>
        </p:spPr>
        <p:txBody>
          <a:bodyPr spcFirstLastPara="1" wrap="square" lIns="122025" tIns="421200" rIns="122025" bIns="421200" anchor="t" anchorCtr="0">
            <a:noAutofit/>
          </a:bodyPr>
          <a:lstStyle/>
          <a:p>
            <a:pPr marL="0" marR="0" lvl="0" indent="0" algn="l" rtl="0">
              <a:lnSpc>
                <a:spcPct val="100000"/>
              </a:lnSpc>
              <a:spcBef>
                <a:spcPts val="0"/>
              </a:spcBef>
              <a:spcAft>
                <a:spcPts val="0"/>
              </a:spcAft>
              <a:buNone/>
            </a:pPr>
            <a:r>
              <a:rPr lang="es-ES" sz="2660" b="1" i="0" u="none" strike="noStrike" cap="none">
                <a:solidFill>
                  <a:srgbClr val="110741"/>
                </a:solidFill>
                <a:latin typeface="Ubuntu"/>
                <a:ea typeface="Ubuntu"/>
                <a:cs typeface="Ubuntu"/>
                <a:sym typeface="Ubuntu"/>
              </a:rPr>
              <a:t>Operadores lógicos</a:t>
            </a:r>
            <a:endParaRPr sz="2660" b="0" i="0" u="none" strike="noStrike" cap="none">
              <a:latin typeface="Arial"/>
              <a:ea typeface="Arial"/>
              <a:cs typeface="Arial"/>
              <a:sym typeface="Arial"/>
            </a:endParaRPr>
          </a:p>
        </p:txBody>
      </p:sp>
      <p:sp>
        <p:nvSpPr>
          <p:cNvPr id="344" name="Google Shape;344;p11"/>
          <p:cNvSpPr txBox="1"/>
          <p:nvPr/>
        </p:nvSpPr>
        <p:spPr>
          <a:xfrm>
            <a:off x="395640" y="1086480"/>
            <a:ext cx="11345400" cy="1626120"/>
          </a:xfrm>
          <a:prstGeom prst="rect">
            <a:avLst/>
          </a:prstGeom>
          <a:noFill/>
          <a:ln>
            <a:noFill/>
          </a:ln>
        </p:spPr>
        <p:txBody>
          <a:bodyPr spcFirstLastPara="1" wrap="square" lIns="90000" tIns="45000" rIns="90000" bIns="45000" anchor="t" anchorCtr="0">
            <a:noAutofit/>
          </a:bodyPr>
          <a:lstStyle/>
          <a:p>
            <a:pPr marL="0" marR="0" lvl="0" indent="0" algn="just" rtl="0">
              <a:spcBef>
                <a:spcPts val="0"/>
              </a:spcBef>
              <a:spcAft>
                <a:spcPts val="0"/>
              </a:spcAft>
              <a:buNone/>
            </a:pPr>
            <a:r>
              <a:rPr lang="es-ES" sz="1800" i="0" u="none" strike="noStrike" cap="none">
                <a:latin typeface="Calibri"/>
                <a:ea typeface="Calibri"/>
                <a:cs typeface="Calibri"/>
                <a:sym typeface="Calibri"/>
              </a:rPr>
              <a:t>Los operadores lógicos en Python se utilizan para combinar o modificar expresiones lógicas. Estos operadores son fundamentales para la lógica de control de flujo y toma de decisiones en Python. Pueden combinarse para crear expresiones lógicas más complejas y son esenciales en estructuras condicionales y bucles. Además, permiten realizar evaluaciones lógicas en situaciones donde se necesitan decisiones basadas en la verdad o falsedad de las condiciones.</a:t>
            </a:r>
            <a:endParaRPr sz="1800" i="0" u="none" strike="noStrike" cap="none">
              <a:latin typeface="Calibri"/>
              <a:ea typeface="Calibri"/>
              <a:cs typeface="Calibri"/>
              <a:sym typeface="Calibri"/>
            </a:endParaRPr>
          </a:p>
        </p:txBody>
      </p:sp>
      <p:graphicFrame>
        <p:nvGraphicFramePr>
          <p:cNvPr id="345" name="Google Shape;345;p11"/>
          <p:cNvGraphicFramePr/>
          <p:nvPr/>
        </p:nvGraphicFramePr>
        <p:xfrm>
          <a:off x="418320" y="2774520"/>
          <a:ext cx="11388950" cy="3326080"/>
        </p:xfrm>
        <a:graphic>
          <a:graphicData uri="http://schemas.openxmlformats.org/drawingml/2006/table">
            <a:tbl>
              <a:tblPr>
                <a:noFill/>
              </a:tblPr>
              <a:tblGrid>
                <a:gridCol w="1648450">
                  <a:extLst>
                    <a:ext uri="{9D8B030D-6E8A-4147-A177-3AD203B41FA5}">
                      <a16:colId xmlns:a16="http://schemas.microsoft.com/office/drawing/2014/main" val="20000"/>
                    </a:ext>
                  </a:extLst>
                </a:gridCol>
                <a:gridCol w="3711600">
                  <a:extLst>
                    <a:ext uri="{9D8B030D-6E8A-4147-A177-3AD203B41FA5}">
                      <a16:colId xmlns:a16="http://schemas.microsoft.com/office/drawing/2014/main" val="20001"/>
                    </a:ext>
                  </a:extLst>
                </a:gridCol>
                <a:gridCol w="2435750">
                  <a:extLst>
                    <a:ext uri="{9D8B030D-6E8A-4147-A177-3AD203B41FA5}">
                      <a16:colId xmlns:a16="http://schemas.microsoft.com/office/drawing/2014/main" val="20002"/>
                    </a:ext>
                  </a:extLst>
                </a:gridCol>
                <a:gridCol w="3593150">
                  <a:extLst>
                    <a:ext uri="{9D8B030D-6E8A-4147-A177-3AD203B41FA5}">
                      <a16:colId xmlns:a16="http://schemas.microsoft.com/office/drawing/2014/main" val="20003"/>
                    </a:ext>
                  </a:extLst>
                </a:gridCol>
              </a:tblGrid>
              <a:tr h="582850">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Operador</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Descripción</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alpha val="0"/>
                        </a:srgbClr>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Ejemplo</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alpha val="0"/>
                        </a:srgbClr>
                      </a:solidFill>
                      <a:prstDash val="solid"/>
                      <a:round/>
                      <a:headEnd type="none" w="sm" len="sm"/>
                      <a:tailEnd type="none" w="sm" len="sm"/>
                    </a:lnL>
                    <a:lnR w="9525" cap="flat" cmpd="sng">
                      <a:solidFill>
                        <a:srgbClr val="DEE2E6">
                          <a:alpha val="0"/>
                        </a:srgbClr>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Salida Esperada</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alpha val="0"/>
                        </a:srgbClr>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extLst>
                  <a:ext uri="{0D108BD9-81ED-4DB2-BD59-A6C34878D82A}">
                    <a16:rowId xmlns:a16="http://schemas.microsoft.com/office/drawing/2014/main" val="10000"/>
                  </a:ext>
                </a:extLst>
              </a:tr>
              <a:tr h="39347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and</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Devuelve True si ambas expresiones son verdaderas; de lo contrario, devuelve False.</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(5 &gt; 3) and (7 &lt; 10)</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True</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or</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Devuelve True si al menos una de las expresiones es verdadera; devuelve False si ambas son falsas.</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(5 &gt; 3) or (7 &gt; 10)</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True</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not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Devuelve True si la expresión es falsa, y viceversa. Se utiliza para negar el valor de una expresión.</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not (5 &gt; 10)</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True</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pic>
        <p:nvPicPr>
          <p:cNvPr id="346" name="Google Shape;346;p11"/>
          <p:cNvPicPr preferRelativeResize="0"/>
          <p:nvPr/>
        </p:nvPicPr>
        <p:blipFill rotWithShape="1">
          <a:blip r:embed="rId3">
            <a:alphaModFix/>
          </a:blip>
          <a:srcRect/>
          <a:stretch/>
        </p:blipFill>
        <p:spPr>
          <a:xfrm>
            <a:off x="10866625" y="210270"/>
            <a:ext cx="689024" cy="5512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p12"/>
          <p:cNvPicPr preferRelativeResize="0"/>
          <p:nvPr/>
        </p:nvPicPr>
        <p:blipFill rotWithShape="1">
          <a:blip r:embed="rId3">
            <a:alphaModFix/>
          </a:blip>
          <a:srcRect/>
          <a:stretch/>
        </p:blipFill>
        <p:spPr>
          <a:xfrm>
            <a:off x="-15840" y="-18000"/>
            <a:ext cx="12191400" cy="6875280"/>
          </a:xfrm>
          <a:prstGeom prst="rect">
            <a:avLst/>
          </a:prstGeom>
          <a:noFill/>
          <a:ln>
            <a:noFill/>
          </a:ln>
        </p:spPr>
      </p:pic>
      <p:sp>
        <p:nvSpPr>
          <p:cNvPr id="352" name="Google Shape;352;p12"/>
          <p:cNvSpPr/>
          <p:nvPr/>
        </p:nvSpPr>
        <p:spPr>
          <a:xfrm>
            <a:off x="1135080" y="506880"/>
            <a:ext cx="6942960" cy="993960"/>
          </a:xfrm>
          <a:prstGeom prst="rect">
            <a:avLst/>
          </a:prstGeom>
          <a:noFill/>
          <a:ln>
            <a:noFill/>
          </a:ln>
        </p:spPr>
        <p:txBody>
          <a:bodyPr spcFirstLastPara="1" wrap="square" lIns="162350" tIns="162350" rIns="162350" bIns="162350" anchor="t" anchorCtr="0">
            <a:normAutofit/>
          </a:bodyPr>
          <a:lstStyle/>
          <a:p>
            <a:pPr marL="0" marR="0" lvl="0" indent="0" algn="l" rtl="0">
              <a:lnSpc>
                <a:spcPct val="80000"/>
              </a:lnSpc>
              <a:spcBef>
                <a:spcPts val="0"/>
              </a:spcBef>
              <a:spcAft>
                <a:spcPts val="0"/>
              </a:spcAft>
              <a:buNone/>
            </a:pPr>
            <a:r>
              <a:rPr lang="es-ES" sz="3600" b="1" i="0" u="none" strike="noStrike" cap="none">
                <a:solidFill>
                  <a:srgbClr val="FFFFFF"/>
                </a:solidFill>
                <a:latin typeface="Ubuntu"/>
                <a:ea typeface="Ubuntu"/>
                <a:cs typeface="Ubuntu"/>
                <a:sym typeface="Ubuntu"/>
              </a:rPr>
              <a:t>Operadores pertenencia</a:t>
            </a:r>
            <a:endParaRPr sz="3600" b="0" i="0" u="none" strike="noStrike" cap="none">
              <a:latin typeface="Arial"/>
              <a:ea typeface="Arial"/>
              <a:cs typeface="Arial"/>
              <a:sym typeface="Arial"/>
            </a:endParaRPr>
          </a:p>
        </p:txBody>
      </p:sp>
      <p:cxnSp>
        <p:nvCxnSpPr>
          <p:cNvPr id="353" name="Google Shape;353;p12"/>
          <p:cNvCxnSpPr/>
          <p:nvPr/>
        </p:nvCxnSpPr>
        <p:spPr>
          <a:xfrm rot="10800000" flipH="1">
            <a:off x="432000" y="1279800"/>
            <a:ext cx="10489320" cy="648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
          <p:cNvSpPr/>
          <p:nvPr/>
        </p:nvSpPr>
        <p:spPr>
          <a:xfrm>
            <a:off x="9666720" y="-1014480"/>
            <a:ext cx="3263400" cy="324510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23" name="Google Shape;223;p4"/>
          <p:cNvCxnSpPr/>
          <p:nvPr/>
        </p:nvCxnSpPr>
        <p:spPr>
          <a:xfrm rot="10800000" flipH="1">
            <a:off x="449280" y="851760"/>
            <a:ext cx="11106360" cy="9000"/>
          </a:xfrm>
          <a:prstGeom prst="straightConnector1">
            <a:avLst/>
          </a:prstGeom>
          <a:noFill/>
          <a:ln w="9525" cap="flat" cmpd="sng">
            <a:solidFill>
              <a:srgbClr val="C00000"/>
            </a:solidFill>
            <a:prstDash val="solid"/>
            <a:round/>
            <a:headEnd type="none" w="sm" len="sm"/>
            <a:tailEnd type="none" w="sm" len="sm"/>
          </a:ln>
        </p:spPr>
      </p:cxnSp>
      <p:sp>
        <p:nvSpPr>
          <p:cNvPr id="224" name="Google Shape;224;p4"/>
          <p:cNvSpPr/>
          <p:nvPr/>
        </p:nvSpPr>
        <p:spPr>
          <a:xfrm>
            <a:off x="370800" y="3"/>
            <a:ext cx="10485600" cy="699000"/>
          </a:xfrm>
          <a:prstGeom prst="rect">
            <a:avLst/>
          </a:prstGeom>
          <a:noFill/>
          <a:ln>
            <a:noFill/>
          </a:ln>
        </p:spPr>
        <p:txBody>
          <a:bodyPr spcFirstLastPara="1" wrap="square" lIns="122025" tIns="420475" rIns="122025" bIns="420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Tipos de datos</a:t>
            </a:r>
            <a:endParaRPr kumimoji="0" sz="2660" b="0" i="0" u="none" strike="noStrike" kern="0" cap="none" spc="0" normalizeH="0" baseline="0" noProof="0">
              <a:ln>
                <a:noFill/>
              </a:ln>
              <a:solidFill>
                <a:srgbClr val="000000"/>
              </a:solidFill>
              <a:effectLst/>
              <a:uLnTx/>
              <a:uFillTx/>
              <a:latin typeface="Arial"/>
              <a:ea typeface="Arial"/>
              <a:cs typeface="Arial"/>
              <a:sym typeface="Arial"/>
            </a:endParaRPr>
          </a:p>
        </p:txBody>
      </p:sp>
      <p:grpSp>
        <p:nvGrpSpPr>
          <p:cNvPr id="225" name="Google Shape;225;p4"/>
          <p:cNvGrpSpPr/>
          <p:nvPr/>
        </p:nvGrpSpPr>
        <p:grpSpPr>
          <a:xfrm>
            <a:off x="4430679" y="1295196"/>
            <a:ext cx="2985813" cy="684105"/>
            <a:chOff x="1209574" y="1087843"/>
            <a:chExt cx="1264800" cy="512400"/>
          </a:xfrm>
        </p:grpSpPr>
        <p:sp>
          <p:nvSpPr>
            <p:cNvPr id="226" name="Google Shape;226;p4"/>
            <p:cNvSpPr/>
            <p:nvPr/>
          </p:nvSpPr>
          <p:spPr>
            <a:xfrm>
              <a:off x="1229769" y="1123723"/>
              <a:ext cx="1227000" cy="434700"/>
            </a:xfrm>
            <a:prstGeom prst="roundRect">
              <a:avLst>
                <a:gd name="adj" fmla="val 15365"/>
              </a:avLst>
            </a:prstGeom>
            <a:solidFill>
              <a:srgbClr val="00206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1" i="0" u="none" strike="noStrike" kern="0" cap="none" spc="0" normalizeH="0" baseline="0" noProof="0">
                <a:ln>
                  <a:noFill/>
                </a:ln>
                <a:solidFill>
                  <a:srgbClr val="FFFFFF"/>
                </a:solidFill>
                <a:effectLst/>
                <a:uLnTx/>
                <a:uFillTx/>
                <a:latin typeface="Ubuntu"/>
                <a:ea typeface="Ubuntu"/>
                <a:cs typeface="Ubuntu"/>
                <a:sym typeface="Ubuntu"/>
              </a:endParaRPr>
            </a:p>
          </p:txBody>
        </p:sp>
        <p:grpSp>
          <p:nvGrpSpPr>
            <p:cNvPr id="227" name="Google Shape;227;p4"/>
            <p:cNvGrpSpPr/>
            <p:nvPr/>
          </p:nvGrpSpPr>
          <p:grpSpPr>
            <a:xfrm>
              <a:off x="1209574" y="1087843"/>
              <a:ext cx="1264800" cy="512400"/>
              <a:chOff x="1209574" y="1087843"/>
              <a:chExt cx="1264800" cy="512400"/>
            </a:xfrm>
          </p:grpSpPr>
          <p:sp>
            <p:nvSpPr>
              <p:cNvPr id="228" name="Google Shape;228;p4"/>
              <p:cNvSpPr/>
              <p:nvPr/>
            </p:nvSpPr>
            <p:spPr>
              <a:xfrm>
                <a:off x="1209574" y="1087843"/>
                <a:ext cx="1264800" cy="512400"/>
              </a:xfrm>
              <a:prstGeom prst="roundRect">
                <a:avLst>
                  <a:gd name="adj" fmla="val 15365"/>
                </a:avLst>
              </a:prstGeom>
              <a:noFill/>
              <a:ln w="9525" cap="flat" cmpd="sng">
                <a:solidFill>
                  <a:srgbClr val="59595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Ubuntu"/>
                  <a:ea typeface="Ubuntu"/>
                  <a:cs typeface="Ubuntu"/>
                  <a:sym typeface="Ubuntu"/>
                </a:endParaRPr>
              </a:p>
            </p:txBody>
          </p:sp>
          <p:sp>
            <p:nvSpPr>
              <p:cNvPr id="229" name="Google Shape;229;p4"/>
              <p:cNvSpPr/>
              <p:nvPr/>
            </p:nvSpPr>
            <p:spPr>
              <a:xfrm>
                <a:off x="1329317" y="1208766"/>
                <a:ext cx="1000200" cy="267900"/>
              </a:xfrm>
              <a:prstGeom prst="rect">
                <a:avLst/>
              </a:prstGeom>
              <a:noFill/>
              <a:ln w="9525" cap="flat" cmpd="sng">
                <a:solidFill>
                  <a:srgbClr val="002060"/>
                </a:solidFill>
                <a:prstDash val="solid"/>
                <a:round/>
                <a:headEnd type="none" w="sm" len="sm"/>
                <a:tailEnd type="none" w="sm" len="sm"/>
              </a:ln>
            </p:spPr>
            <p:txBody>
              <a:bodyPr spcFirstLastPara="1" wrap="square" lIns="102600" tIns="51300" rIns="102600" bIns="513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700" b="1" i="0" u="none" strike="noStrike" kern="0" cap="none" spc="0" normalizeH="0" baseline="0" noProof="0">
                    <a:ln>
                      <a:noFill/>
                    </a:ln>
                    <a:solidFill>
                      <a:srgbClr val="FFFFFF"/>
                    </a:solidFill>
                    <a:effectLst/>
                    <a:uLnTx/>
                    <a:uFillTx/>
                    <a:latin typeface="Ubuntu"/>
                    <a:ea typeface="Ubuntu"/>
                    <a:cs typeface="Ubuntu"/>
                    <a:sym typeface="Ubuntu"/>
                  </a:rPr>
                  <a:t>Python Data Types</a:t>
                </a:r>
                <a:endParaRPr kumimoji="0" sz="1700" b="1" i="0" u="none" strike="noStrike" kern="0" cap="none" spc="0" normalizeH="0" baseline="0" noProof="0">
                  <a:ln>
                    <a:noFill/>
                  </a:ln>
                  <a:solidFill>
                    <a:srgbClr val="FFFFFF"/>
                  </a:solidFill>
                  <a:effectLst/>
                  <a:uLnTx/>
                  <a:uFillTx/>
                  <a:latin typeface="Ubuntu"/>
                  <a:ea typeface="Ubuntu"/>
                  <a:cs typeface="Ubuntu"/>
                  <a:sym typeface="Ubuntu"/>
                </a:endParaRPr>
              </a:p>
            </p:txBody>
          </p:sp>
        </p:grpSp>
      </p:grpSp>
      <p:cxnSp>
        <p:nvCxnSpPr>
          <p:cNvPr id="230" name="Google Shape;230;p4"/>
          <p:cNvCxnSpPr/>
          <p:nvPr/>
        </p:nvCxnSpPr>
        <p:spPr>
          <a:xfrm flipH="1">
            <a:off x="4452354" y="1273175"/>
            <a:ext cx="8100" cy="409500"/>
          </a:xfrm>
          <a:prstGeom prst="straightConnector1">
            <a:avLst/>
          </a:prstGeom>
          <a:noFill/>
          <a:ln w="9525" cap="flat" cmpd="sng">
            <a:solidFill>
              <a:srgbClr val="595959"/>
            </a:solidFill>
            <a:prstDash val="dash"/>
            <a:round/>
            <a:headEnd type="none" w="sm" len="sm"/>
            <a:tailEnd type="none" w="sm" len="sm"/>
          </a:ln>
        </p:spPr>
      </p:cxnSp>
      <p:cxnSp>
        <p:nvCxnSpPr>
          <p:cNvPr id="231" name="Google Shape;231;p4"/>
          <p:cNvCxnSpPr/>
          <p:nvPr/>
        </p:nvCxnSpPr>
        <p:spPr>
          <a:xfrm flipH="1">
            <a:off x="9778503" y="2642854"/>
            <a:ext cx="2400" cy="663600"/>
          </a:xfrm>
          <a:prstGeom prst="straightConnector1">
            <a:avLst/>
          </a:prstGeom>
          <a:noFill/>
          <a:ln w="9525" cap="flat" cmpd="sng">
            <a:solidFill>
              <a:srgbClr val="595959"/>
            </a:solidFill>
            <a:prstDash val="dash"/>
            <a:round/>
            <a:headEnd type="none" w="sm" len="sm"/>
            <a:tailEnd type="none" w="sm" len="sm"/>
          </a:ln>
        </p:spPr>
      </p:cxnSp>
      <p:cxnSp>
        <p:nvCxnSpPr>
          <p:cNvPr id="232" name="Google Shape;232;p4"/>
          <p:cNvCxnSpPr/>
          <p:nvPr/>
        </p:nvCxnSpPr>
        <p:spPr>
          <a:xfrm rot="10800000">
            <a:off x="1791683" y="2642860"/>
            <a:ext cx="7986900" cy="2400"/>
          </a:xfrm>
          <a:prstGeom prst="straightConnector1">
            <a:avLst/>
          </a:prstGeom>
          <a:noFill/>
          <a:ln w="9525" cap="flat" cmpd="sng">
            <a:solidFill>
              <a:srgbClr val="595959"/>
            </a:solidFill>
            <a:prstDash val="dash"/>
            <a:round/>
            <a:headEnd type="none" w="sm" len="sm"/>
            <a:tailEnd type="none" w="sm" len="sm"/>
          </a:ln>
        </p:spPr>
      </p:cxnSp>
      <p:cxnSp>
        <p:nvCxnSpPr>
          <p:cNvPr id="233" name="Google Shape;233;p4"/>
          <p:cNvCxnSpPr/>
          <p:nvPr/>
        </p:nvCxnSpPr>
        <p:spPr>
          <a:xfrm flipH="1">
            <a:off x="1789115" y="2642856"/>
            <a:ext cx="2400" cy="663600"/>
          </a:xfrm>
          <a:prstGeom prst="straightConnector1">
            <a:avLst/>
          </a:prstGeom>
          <a:noFill/>
          <a:ln w="9525" cap="flat" cmpd="sng">
            <a:solidFill>
              <a:srgbClr val="595959"/>
            </a:solidFill>
            <a:prstDash val="dash"/>
            <a:round/>
            <a:headEnd type="none" w="sm" len="sm"/>
            <a:tailEnd type="none" w="sm" len="sm"/>
          </a:ln>
        </p:spPr>
      </p:cxnSp>
      <p:cxnSp>
        <p:nvCxnSpPr>
          <p:cNvPr id="234" name="Google Shape;234;p4"/>
          <p:cNvCxnSpPr/>
          <p:nvPr/>
        </p:nvCxnSpPr>
        <p:spPr>
          <a:xfrm flipH="1">
            <a:off x="5783813" y="1979201"/>
            <a:ext cx="2400" cy="663600"/>
          </a:xfrm>
          <a:prstGeom prst="straightConnector1">
            <a:avLst/>
          </a:prstGeom>
          <a:noFill/>
          <a:ln w="9525" cap="flat" cmpd="sng">
            <a:solidFill>
              <a:srgbClr val="595959"/>
            </a:solidFill>
            <a:prstDash val="dash"/>
            <a:round/>
            <a:headEnd type="none" w="sm" len="sm"/>
            <a:tailEnd type="none" w="sm" len="sm"/>
          </a:ln>
        </p:spPr>
      </p:cxnSp>
      <p:cxnSp>
        <p:nvCxnSpPr>
          <p:cNvPr id="235" name="Google Shape;235;p4"/>
          <p:cNvCxnSpPr/>
          <p:nvPr/>
        </p:nvCxnSpPr>
        <p:spPr>
          <a:xfrm flipH="1">
            <a:off x="5783814" y="2642886"/>
            <a:ext cx="2400" cy="663600"/>
          </a:xfrm>
          <a:prstGeom prst="straightConnector1">
            <a:avLst/>
          </a:prstGeom>
          <a:noFill/>
          <a:ln w="9525" cap="flat" cmpd="sng">
            <a:solidFill>
              <a:srgbClr val="595959"/>
            </a:solidFill>
            <a:prstDash val="dash"/>
            <a:round/>
            <a:headEnd type="none" w="sm" len="sm"/>
            <a:tailEnd type="none" w="sm" len="sm"/>
          </a:ln>
        </p:spPr>
      </p:cxnSp>
      <p:cxnSp>
        <p:nvCxnSpPr>
          <p:cNvPr id="236" name="Google Shape;236;p4"/>
          <p:cNvCxnSpPr/>
          <p:nvPr/>
        </p:nvCxnSpPr>
        <p:spPr>
          <a:xfrm flipH="1">
            <a:off x="3786459" y="2642856"/>
            <a:ext cx="2400" cy="663600"/>
          </a:xfrm>
          <a:prstGeom prst="straightConnector1">
            <a:avLst/>
          </a:prstGeom>
          <a:noFill/>
          <a:ln w="9525" cap="flat" cmpd="sng">
            <a:solidFill>
              <a:srgbClr val="595959"/>
            </a:solidFill>
            <a:prstDash val="dash"/>
            <a:round/>
            <a:headEnd type="none" w="sm" len="sm"/>
            <a:tailEnd type="none" w="sm" len="sm"/>
          </a:ln>
        </p:spPr>
      </p:cxnSp>
      <p:grpSp>
        <p:nvGrpSpPr>
          <p:cNvPr id="237" name="Google Shape;237;p4"/>
          <p:cNvGrpSpPr/>
          <p:nvPr/>
        </p:nvGrpSpPr>
        <p:grpSpPr>
          <a:xfrm>
            <a:off x="5032970" y="3308981"/>
            <a:ext cx="1504264" cy="684105"/>
            <a:chOff x="1108063" y="1087843"/>
            <a:chExt cx="1447800" cy="512400"/>
          </a:xfrm>
        </p:grpSpPr>
        <p:sp>
          <p:nvSpPr>
            <p:cNvPr id="238" name="Google Shape;238;p4"/>
            <p:cNvSpPr/>
            <p:nvPr/>
          </p:nvSpPr>
          <p:spPr>
            <a:xfrm>
              <a:off x="1229769" y="1123723"/>
              <a:ext cx="1227000" cy="434700"/>
            </a:xfrm>
            <a:prstGeom prst="roundRect">
              <a:avLst>
                <a:gd name="adj" fmla="val 15365"/>
              </a:avLst>
            </a:prstGeom>
            <a:solidFill>
              <a:srgbClr val="00206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1" i="0" u="none" strike="noStrike" kern="0" cap="none" spc="0" normalizeH="0" baseline="0" noProof="0">
                <a:ln>
                  <a:noFill/>
                </a:ln>
                <a:solidFill>
                  <a:srgbClr val="FFFFFF"/>
                </a:solidFill>
                <a:effectLst/>
                <a:uLnTx/>
                <a:uFillTx/>
                <a:latin typeface="Ubuntu"/>
                <a:ea typeface="Ubuntu"/>
                <a:cs typeface="Ubuntu"/>
                <a:sym typeface="Ubuntu"/>
              </a:endParaRPr>
            </a:p>
          </p:txBody>
        </p:sp>
        <p:grpSp>
          <p:nvGrpSpPr>
            <p:cNvPr id="239" name="Google Shape;239;p4"/>
            <p:cNvGrpSpPr/>
            <p:nvPr/>
          </p:nvGrpSpPr>
          <p:grpSpPr>
            <a:xfrm>
              <a:off x="1108063" y="1087843"/>
              <a:ext cx="1447800" cy="512400"/>
              <a:chOff x="1108063" y="1087843"/>
              <a:chExt cx="1447800" cy="512400"/>
            </a:xfrm>
          </p:grpSpPr>
          <p:sp>
            <p:nvSpPr>
              <p:cNvPr id="240" name="Google Shape;240;p4"/>
              <p:cNvSpPr/>
              <p:nvPr/>
            </p:nvSpPr>
            <p:spPr>
              <a:xfrm>
                <a:off x="1108063" y="1087843"/>
                <a:ext cx="1447800" cy="512400"/>
              </a:xfrm>
              <a:prstGeom prst="roundRect">
                <a:avLst>
                  <a:gd name="adj" fmla="val 15365"/>
                </a:avLst>
              </a:prstGeom>
              <a:noFill/>
              <a:ln w="9525" cap="flat" cmpd="sng">
                <a:solidFill>
                  <a:srgbClr val="59595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Ubuntu"/>
                  <a:ea typeface="Ubuntu"/>
                  <a:cs typeface="Ubuntu"/>
                  <a:sym typeface="Ubuntu"/>
                </a:endParaRPr>
              </a:p>
            </p:txBody>
          </p:sp>
          <p:sp>
            <p:nvSpPr>
              <p:cNvPr id="241" name="Google Shape;241;p4"/>
              <p:cNvSpPr/>
              <p:nvPr/>
            </p:nvSpPr>
            <p:spPr>
              <a:xfrm>
                <a:off x="1301696" y="1208768"/>
                <a:ext cx="1027800" cy="267900"/>
              </a:xfrm>
              <a:prstGeom prst="rect">
                <a:avLst/>
              </a:prstGeom>
              <a:noFill/>
              <a:ln w="9525" cap="flat" cmpd="sng">
                <a:solidFill>
                  <a:srgbClr val="002060"/>
                </a:solidFill>
                <a:prstDash val="solid"/>
                <a:round/>
                <a:headEnd type="none" w="sm" len="sm"/>
                <a:tailEnd type="none" w="sm" len="sm"/>
              </a:ln>
            </p:spPr>
            <p:txBody>
              <a:bodyPr spcFirstLastPara="1" wrap="square" lIns="102600" tIns="51300" rIns="102600" bIns="513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1" i="0" u="none" strike="noStrike" kern="0" cap="none" spc="0" normalizeH="0" baseline="0" noProof="0">
                    <a:ln>
                      <a:noFill/>
                    </a:ln>
                    <a:solidFill>
                      <a:srgbClr val="FFFFFF"/>
                    </a:solidFill>
                    <a:effectLst/>
                    <a:uLnTx/>
                    <a:uFillTx/>
                    <a:latin typeface="Ubuntu"/>
                    <a:ea typeface="Ubuntu"/>
                    <a:cs typeface="Ubuntu"/>
                    <a:sym typeface="Ubuntu"/>
                  </a:rPr>
                  <a:t>Boolean</a:t>
                </a:r>
                <a:endParaRPr kumimoji="0" sz="1400" b="1" i="0" u="none" strike="noStrike" kern="0" cap="none" spc="0" normalizeH="0" baseline="0" noProof="0">
                  <a:ln>
                    <a:noFill/>
                  </a:ln>
                  <a:solidFill>
                    <a:srgbClr val="FFFFFF"/>
                  </a:solidFill>
                  <a:effectLst/>
                  <a:uLnTx/>
                  <a:uFillTx/>
                  <a:latin typeface="Ubuntu"/>
                  <a:ea typeface="Ubuntu"/>
                  <a:cs typeface="Ubuntu"/>
                  <a:sym typeface="Ubuntu"/>
                </a:endParaRPr>
              </a:p>
            </p:txBody>
          </p:sp>
        </p:grpSp>
      </p:grpSp>
      <p:grpSp>
        <p:nvGrpSpPr>
          <p:cNvPr id="242" name="Google Shape;242;p4"/>
          <p:cNvGrpSpPr/>
          <p:nvPr/>
        </p:nvGrpSpPr>
        <p:grpSpPr>
          <a:xfrm>
            <a:off x="872003" y="3309028"/>
            <a:ext cx="1813149" cy="2623932"/>
            <a:chOff x="154133" y="2156686"/>
            <a:chExt cx="1708745" cy="1965345"/>
          </a:xfrm>
        </p:grpSpPr>
        <p:grpSp>
          <p:nvGrpSpPr>
            <p:cNvPr id="243" name="Google Shape;243;p4"/>
            <p:cNvGrpSpPr/>
            <p:nvPr/>
          </p:nvGrpSpPr>
          <p:grpSpPr>
            <a:xfrm>
              <a:off x="154133" y="2156686"/>
              <a:ext cx="1708745" cy="512400"/>
              <a:chOff x="1209574" y="1087843"/>
              <a:chExt cx="1264800" cy="512400"/>
            </a:xfrm>
          </p:grpSpPr>
          <p:sp>
            <p:nvSpPr>
              <p:cNvPr id="244" name="Google Shape;244;p4"/>
              <p:cNvSpPr/>
              <p:nvPr/>
            </p:nvSpPr>
            <p:spPr>
              <a:xfrm>
                <a:off x="1237984" y="1123723"/>
                <a:ext cx="1206600" cy="434700"/>
              </a:xfrm>
              <a:prstGeom prst="roundRect">
                <a:avLst>
                  <a:gd name="adj" fmla="val 15365"/>
                </a:avLst>
              </a:prstGeom>
              <a:solidFill>
                <a:srgbClr val="EF86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1" i="0" u="none" strike="noStrike" kern="0" cap="none" spc="0" normalizeH="0" baseline="0" noProof="0">
                  <a:ln>
                    <a:noFill/>
                  </a:ln>
                  <a:solidFill>
                    <a:srgbClr val="FFFFFF"/>
                  </a:solidFill>
                  <a:effectLst/>
                  <a:uLnTx/>
                  <a:uFillTx/>
                  <a:latin typeface="Ubuntu"/>
                  <a:ea typeface="Ubuntu"/>
                  <a:cs typeface="Ubuntu"/>
                  <a:sym typeface="Ubuntu"/>
                </a:endParaRPr>
              </a:p>
            </p:txBody>
          </p:sp>
          <p:grpSp>
            <p:nvGrpSpPr>
              <p:cNvPr id="245" name="Google Shape;245;p4"/>
              <p:cNvGrpSpPr/>
              <p:nvPr/>
            </p:nvGrpSpPr>
            <p:grpSpPr>
              <a:xfrm>
                <a:off x="1209574" y="1087843"/>
                <a:ext cx="1264800" cy="512400"/>
                <a:chOff x="1209574" y="1087843"/>
                <a:chExt cx="1264800" cy="512400"/>
              </a:xfrm>
            </p:grpSpPr>
            <p:sp>
              <p:nvSpPr>
                <p:cNvPr id="246" name="Google Shape;246;p4"/>
                <p:cNvSpPr/>
                <p:nvPr/>
              </p:nvSpPr>
              <p:spPr>
                <a:xfrm>
                  <a:off x="1209574" y="1087843"/>
                  <a:ext cx="1264800" cy="512400"/>
                </a:xfrm>
                <a:prstGeom prst="roundRect">
                  <a:avLst>
                    <a:gd name="adj" fmla="val 15365"/>
                  </a:avLst>
                </a:prstGeom>
                <a:noFill/>
                <a:ln w="9525" cap="flat" cmpd="sng">
                  <a:solidFill>
                    <a:srgbClr val="59595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Ubuntu"/>
                    <a:ea typeface="Ubuntu"/>
                    <a:cs typeface="Ubuntu"/>
                    <a:sym typeface="Ubuntu"/>
                  </a:endParaRPr>
                </a:p>
              </p:txBody>
            </p:sp>
            <p:sp>
              <p:nvSpPr>
                <p:cNvPr id="247" name="Google Shape;247;p4"/>
                <p:cNvSpPr/>
                <p:nvPr/>
              </p:nvSpPr>
              <p:spPr>
                <a:xfrm>
                  <a:off x="1423497" y="1208762"/>
                  <a:ext cx="847500" cy="267900"/>
                </a:xfrm>
                <a:prstGeom prst="rect">
                  <a:avLst/>
                </a:prstGeom>
                <a:noFill/>
                <a:ln>
                  <a:noFill/>
                </a:ln>
              </p:spPr>
              <p:txBody>
                <a:bodyPr spcFirstLastPara="1" wrap="square" lIns="102600" tIns="51300" rIns="102600" bIns="513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1" i="0" u="none" strike="noStrike" kern="0" cap="none" spc="0" normalizeH="0" baseline="0" noProof="0" dirty="0" err="1">
                      <a:ln>
                        <a:noFill/>
                      </a:ln>
                      <a:solidFill>
                        <a:srgbClr val="FFFFFF"/>
                      </a:solidFill>
                      <a:effectLst/>
                      <a:uLnTx/>
                      <a:uFillTx/>
                      <a:latin typeface="Ubuntu"/>
                      <a:ea typeface="Ubuntu"/>
                      <a:cs typeface="Ubuntu"/>
                      <a:sym typeface="Ubuntu"/>
                    </a:rPr>
                    <a:t>Numeric</a:t>
                  </a:r>
                  <a:endParaRPr kumimoji="0" sz="1400" b="1" i="0" u="none" strike="noStrike" kern="0" cap="none" spc="0" normalizeH="0" baseline="0" noProof="0" dirty="0">
                    <a:ln>
                      <a:noFill/>
                    </a:ln>
                    <a:solidFill>
                      <a:srgbClr val="FFFFFF"/>
                    </a:solidFill>
                    <a:effectLst/>
                    <a:uLnTx/>
                    <a:uFillTx/>
                    <a:latin typeface="Ubuntu"/>
                    <a:ea typeface="Ubuntu"/>
                    <a:cs typeface="Ubuntu"/>
                    <a:sym typeface="Ubuntu"/>
                  </a:endParaRPr>
                </a:p>
              </p:txBody>
            </p:sp>
          </p:grpSp>
        </p:grpSp>
        <p:cxnSp>
          <p:nvCxnSpPr>
            <p:cNvPr id="248" name="Google Shape;248;p4"/>
            <p:cNvCxnSpPr/>
            <p:nvPr/>
          </p:nvCxnSpPr>
          <p:spPr>
            <a:xfrm>
              <a:off x="1008513" y="2670031"/>
              <a:ext cx="0" cy="1452000"/>
            </a:xfrm>
            <a:prstGeom prst="straightConnector1">
              <a:avLst/>
            </a:prstGeom>
            <a:noFill/>
            <a:ln w="9525" cap="flat" cmpd="sng">
              <a:solidFill>
                <a:srgbClr val="595959"/>
              </a:solidFill>
              <a:prstDash val="dash"/>
              <a:round/>
              <a:headEnd type="none" w="sm" len="sm"/>
              <a:tailEnd type="none" w="sm" len="sm"/>
            </a:ln>
          </p:spPr>
        </p:cxnSp>
        <p:grpSp>
          <p:nvGrpSpPr>
            <p:cNvPr id="249" name="Google Shape;249;p4"/>
            <p:cNvGrpSpPr/>
            <p:nvPr/>
          </p:nvGrpSpPr>
          <p:grpSpPr>
            <a:xfrm>
              <a:off x="308308" y="3449405"/>
              <a:ext cx="1404813" cy="421705"/>
              <a:chOff x="1209575" y="1087842"/>
              <a:chExt cx="1264800" cy="512400"/>
            </a:xfrm>
          </p:grpSpPr>
          <p:sp>
            <p:nvSpPr>
              <p:cNvPr id="250" name="Google Shape;250;p4"/>
              <p:cNvSpPr/>
              <p:nvPr/>
            </p:nvSpPr>
            <p:spPr>
              <a:xfrm>
                <a:off x="1237984" y="1123723"/>
                <a:ext cx="1206600" cy="434700"/>
              </a:xfrm>
              <a:prstGeom prst="roundRect">
                <a:avLst>
                  <a:gd name="adj" fmla="val 15365"/>
                </a:avLst>
              </a:prstGeom>
              <a:solidFill>
                <a:srgbClr val="BCBCBC"/>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1" i="0" u="none" strike="noStrike" kern="0" cap="none" spc="0" normalizeH="0" baseline="0" noProof="0">
                  <a:ln>
                    <a:noFill/>
                  </a:ln>
                  <a:solidFill>
                    <a:srgbClr val="FFFFFF"/>
                  </a:solidFill>
                  <a:effectLst/>
                  <a:uLnTx/>
                  <a:uFillTx/>
                  <a:latin typeface="Ubuntu"/>
                  <a:ea typeface="Ubuntu"/>
                  <a:cs typeface="Ubuntu"/>
                  <a:sym typeface="Ubuntu"/>
                </a:endParaRPr>
              </a:p>
            </p:txBody>
          </p:sp>
          <p:grpSp>
            <p:nvGrpSpPr>
              <p:cNvPr id="251" name="Google Shape;251;p4"/>
              <p:cNvGrpSpPr/>
              <p:nvPr/>
            </p:nvGrpSpPr>
            <p:grpSpPr>
              <a:xfrm>
                <a:off x="1209575" y="1087842"/>
                <a:ext cx="1264800" cy="512400"/>
                <a:chOff x="1209575" y="1087842"/>
                <a:chExt cx="1264800" cy="512400"/>
              </a:xfrm>
            </p:grpSpPr>
            <p:sp>
              <p:nvSpPr>
                <p:cNvPr id="252" name="Google Shape;252;p4"/>
                <p:cNvSpPr/>
                <p:nvPr/>
              </p:nvSpPr>
              <p:spPr>
                <a:xfrm>
                  <a:off x="1209575" y="1087842"/>
                  <a:ext cx="1264800" cy="512400"/>
                </a:xfrm>
                <a:prstGeom prst="roundRect">
                  <a:avLst>
                    <a:gd name="adj" fmla="val 15365"/>
                  </a:avLst>
                </a:prstGeom>
                <a:noFill/>
                <a:ln w="9525" cap="flat" cmpd="sng">
                  <a:solidFill>
                    <a:srgbClr val="59595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Ubuntu"/>
                    <a:ea typeface="Ubuntu"/>
                    <a:cs typeface="Ubuntu"/>
                    <a:sym typeface="Ubuntu"/>
                  </a:endParaRPr>
                </a:p>
              </p:txBody>
            </p:sp>
            <p:sp>
              <p:nvSpPr>
                <p:cNvPr id="253" name="Google Shape;253;p4"/>
                <p:cNvSpPr/>
                <p:nvPr/>
              </p:nvSpPr>
              <p:spPr>
                <a:xfrm>
                  <a:off x="1423497" y="1208762"/>
                  <a:ext cx="847500" cy="267900"/>
                </a:xfrm>
                <a:prstGeom prst="rect">
                  <a:avLst/>
                </a:prstGeom>
                <a:noFill/>
                <a:ln>
                  <a:noFill/>
                </a:ln>
              </p:spPr>
              <p:txBody>
                <a:bodyPr spcFirstLastPara="1" wrap="square" lIns="102600" tIns="51300" rIns="102600" bIns="513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Ubuntu"/>
                      <a:ea typeface="Ubuntu"/>
                      <a:cs typeface="Ubuntu"/>
                      <a:sym typeface="Ubuntu"/>
                    </a:rPr>
                    <a:t>Float</a:t>
                  </a:r>
                  <a:endParaRPr kumimoji="0" sz="1400" b="0" i="0" u="none" strike="noStrike" kern="0" cap="none" spc="0" normalizeH="0" baseline="0" noProof="0">
                    <a:ln>
                      <a:noFill/>
                    </a:ln>
                    <a:solidFill>
                      <a:srgbClr val="FFFFFF"/>
                    </a:solidFill>
                    <a:effectLst/>
                    <a:uLnTx/>
                    <a:uFillTx/>
                    <a:latin typeface="Ubuntu"/>
                    <a:ea typeface="Ubuntu"/>
                    <a:cs typeface="Ubuntu"/>
                    <a:sym typeface="Ubuntu"/>
                  </a:endParaRPr>
                </a:p>
              </p:txBody>
            </p:sp>
          </p:grpSp>
        </p:grpSp>
        <p:grpSp>
          <p:nvGrpSpPr>
            <p:cNvPr id="254" name="Google Shape;254;p4"/>
            <p:cNvGrpSpPr/>
            <p:nvPr/>
          </p:nvGrpSpPr>
          <p:grpSpPr>
            <a:xfrm>
              <a:off x="308307" y="2837082"/>
              <a:ext cx="1404813" cy="421705"/>
              <a:chOff x="1209574" y="1087843"/>
              <a:chExt cx="1264800" cy="512400"/>
            </a:xfrm>
          </p:grpSpPr>
          <p:sp>
            <p:nvSpPr>
              <p:cNvPr id="255" name="Google Shape;255;p4"/>
              <p:cNvSpPr/>
              <p:nvPr/>
            </p:nvSpPr>
            <p:spPr>
              <a:xfrm>
                <a:off x="1237984" y="1123723"/>
                <a:ext cx="1206600" cy="434700"/>
              </a:xfrm>
              <a:prstGeom prst="roundRect">
                <a:avLst>
                  <a:gd name="adj" fmla="val 15365"/>
                </a:avLst>
              </a:prstGeom>
              <a:solidFill>
                <a:srgbClr val="BCBCBC"/>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1" i="0" u="none" strike="noStrike" kern="0" cap="none" spc="0" normalizeH="0" baseline="0" noProof="0">
                  <a:ln>
                    <a:noFill/>
                  </a:ln>
                  <a:solidFill>
                    <a:srgbClr val="FFFFFF"/>
                  </a:solidFill>
                  <a:effectLst/>
                  <a:uLnTx/>
                  <a:uFillTx/>
                  <a:latin typeface="Ubuntu"/>
                  <a:ea typeface="Ubuntu"/>
                  <a:cs typeface="Ubuntu"/>
                  <a:sym typeface="Ubuntu"/>
                </a:endParaRPr>
              </a:p>
            </p:txBody>
          </p:sp>
          <p:grpSp>
            <p:nvGrpSpPr>
              <p:cNvPr id="256" name="Google Shape;256;p4"/>
              <p:cNvGrpSpPr/>
              <p:nvPr/>
            </p:nvGrpSpPr>
            <p:grpSpPr>
              <a:xfrm>
                <a:off x="1209574" y="1087843"/>
                <a:ext cx="1264800" cy="512400"/>
                <a:chOff x="1209574" y="1087843"/>
                <a:chExt cx="1264800" cy="512400"/>
              </a:xfrm>
            </p:grpSpPr>
            <p:sp>
              <p:nvSpPr>
                <p:cNvPr id="257" name="Google Shape;257;p4"/>
                <p:cNvSpPr/>
                <p:nvPr/>
              </p:nvSpPr>
              <p:spPr>
                <a:xfrm>
                  <a:off x="1209574" y="1087843"/>
                  <a:ext cx="1264800" cy="512400"/>
                </a:xfrm>
                <a:prstGeom prst="roundRect">
                  <a:avLst>
                    <a:gd name="adj" fmla="val 15365"/>
                  </a:avLst>
                </a:prstGeom>
                <a:noFill/>
                <a:ln w="9525" cap="flat" cmpd="sng">
                  <a:solidFill>
                    <a:srgbClr val="59595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Ubuntu"/>
                    <a:ea typeface="Ubuntu"/>
                    <a:cs typeface="Ubuntu"/>
                    <a:sym typeface="Ubuntu"/>
                  </a:endParaRPr>
                </a:p>
              </p:txBody>
            </p:sp>
            <p:sp>
              <p:nvSpPr>
                <p:cNvPr id="258" name="Google Shape;258;p4"/>
                <p:cNvSpPr/>
                <p:nvPr/>
              </p:nvSpPr>
              <p:spPr>
                <a:xfrm>
                  <a:off x="1423497" y="1208762"/>
                  <a:ext cx="847500" cy="267900"/>
                </a:xfrm>
                <a:prstGeom prst="rect">
                  <a:avLst/>
                </a:prstGeom>
                <a:noFill/>
                <a:ln>
                  <a:noFill/>
                </a:ln>
              </p:spPr>
              <p:txBody>
                <a:bodyPr spcFirstLastPara="1" wrap="square" lIns="102600" tIns="51300" rIns="102600" bIns="513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Ubuntu"/>
                      <a:ea typeface="Ubuntu"/>
                      <a:cs typeface="Ubuntu"/>
                      <a:sym typeface="Ubuntu"/>
                    </a:rPr>
                    <a:t>Integer</a:t>
                  </a:r>
                  <a:endParaRPr kumimoji="0" sz="1400" b="0" i="0" u="none" strike="noStrike" kern="0" cap="none" spc="0" normalizeH="0" baseline="0" noProof="0">
                    <a:ln>
                      <a:noFill/>
                    </a:ln>
                    <a:solidFill>
                      <a:srgbClr val="FFFFFF"/>
                    </a:solidFill>
                    <a:effectLst/>
                    <a:uLnTx/>
                    <a:uFillTx/>
                    <a:latin typeface="Ubuntu"/>
                    <a:ea typeface="Ubuntu"/>
                    <a:cs typeface="Ubuntu"/>
                    <a:sym typeface="Ubuntu"/>
                  </a:endParaRPr>
                </a:p>
              </p:txBody>
            </p:sp>
          </p:grpSp>
        </p:grpSp>
      </p:grpSp>
      <p:grpSp>
        <p:nvGrpSpPr>
          <p:cNvPr id="259" name="Google Shape;259;p4"/>
          <p:cNvGrpSpPr/>
          <p:nvPr/>
        </p:nvGrpSpPr>
        <p:grpSpPr>
          <a:xfrm>
            <a:off x="883900" y="5932829"/>
            <a:ext cx="1813217" cy="563025"/>
            <a:chOff x="1209574" y="1087843"/>
            <a:chExt cx="1264800" cy="512400"/>
          </a:xfrm>
        </p:grpSpPr>
        <p:sp>
          <p:nvSpPr>
            <p:cNvPr id="260" name="Google Shape;260;p4"/>
            <p:cNvSpPr/>
            <p:nvPr/>
          </p:nvSpPr>
          <p:spPr>
            <a:xfrm>
              <a:off x="1237984" y="1123723"/>
              <a:ext cx="1206600" cy="434700"/>
            </a:xfrm>
            <a:prstGeom prst="roundRect">
              <a:avLst>
                <a:gd name="adj" fmla="val 15365"/>
              </a:avLst>
            </a:prstGeom>
            <a:solidFill>
              <a:srgbClr val="BCBCBC"/>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1" i="0" u="none" strike="noStrike" kern="0" cap="none" spc="0" normalizeH="0" baseline="0" noProof="0">
                <a:ln>
                  <a:noFill/>
                </a:ln>
                <a:solidFill>
                  <a:srgbClr val="FFFFFF"/>
                </a:solidFill>
                <a:effectLst/>
                <a:uLnTx/>
                <a:uFillTx/>
                <a:latin typeface="Ubuntu"/>
                <a:ea typeface="Ubuntu"/>
                <a:cs typeface="Ubuntu"/>
                <a:sym typeface="Ubuntu"/>
              </a:endParaRPr>
            </a:p>
          </p:txBody>
        </p:sp>
        <p:grpSp>
          <p:nvGrpSpPr>
            <p:cNvPr id="261" name="Google Shape;261;p4"/>
            <p:cNvGrpSpPr/>
            <p:nvPr/>
          </p:nvGrpSpPr>
          <p:grpSpPr>
            <a:xfrm>
              <a:off x="1209574" y="1087843"/>
              <a:ext cx="1264800" cy="512400"/>
              <a:chOff x="1209574" y="1087843"/>
              <a:chExt cx="1264800" cy="512400"/>
            </a:xfrm>
          </p:grpSpPr>
          <p:sp>
            <p:nvSpPr>
              <p:cNvPr id="262" name="Google Shape;262;p4"/>
              <p:cNvSpPr/>
              <p:nvPr/>
            </p:nvSpPr>
            <p:spPr>
              <a:xfrm>
                <a:off x="1209574" y="1087843"/>
                <a:ext cx="1264800" cy="512400"/>
              </a:xfrm>
              <a:prstGeom prst="roundRect">
                <a:avLst>
                  <a:gd name="adj" fmla="val 15365"/>
                </a:avLst>
              </a:prstGeom>
              <a:noFill/>
              <a:ln w="9525" cap="flat" cmpd="sng">
                <a:solidFill>
                  <a:srgbClr val="59595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Ubuntu"/>
                  <a:ea typeface="Ubuntu"/>
                  <a:cs typeface="Ubuntu"/>
                  <a:sym typeface="Ubuntu"/>
                </a:endParaRPr>
              </a:p>
            </p:txBody>
          </p:sp>
          <p:sp>
            <p:nvSpPr>
              <p:cNvPr id="263" name="Google Shape;263;p4"/>
              <p:cNvSpPr/>
              <p:nvPr/>
            </p:nvSpPr>
            <p:spPr>
              <a:xfrm>
                <a:off x="1423497" y="1208762"/>
                <a:ext cx="847500" cy="267900"/>
              </a:xfrm>
              <a:prstGeom prst="rect">
                <a:avLst/>
              </a:prstGeom>
              <a:noFill/>
              <a:ln>
                <a:noFill/>
              </a:ln>
            </p:spPr>
            <p:txBody>
              <a:bodyPr spcFirstLastPara="1" wrap="square" lIns="102600" tIns="51300" rIns="102600" bIns="513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Ubuntu"/>
                    <a:ea typeface="Ubuntu"/>
                    <a:cs typeface="Ubuntu"/>
                    <a:sym typeface="Ubuntu"/>
                  </a:rPr>
                  <a:t>Complex</a:t>
                </a:r>
                <a:endParaRPr kumimoji="0" sz="1400" b="0" i="0" u="none" strike="noStrike" kern="0" cap="none" spc="0" normalizeH="0" baseline="0" noProof="0">
                  <a:ln>
                    <a:noFill/>
                  </a:ln>
                  <a:solidFill>
                    <a:srgbClr val="FFFFFF"/>
                  </a:solidFill>
                  <a:effectLst/>
                  <a:uLnTx/>
                  <a:uFillTx/>
                  <a:latin typeface="Ubuntu"/>
                  <a:ea typeface="Ubuntu"/>
                  <a:cs typeface="Ubuntu"/>
                  <a:sym typeface="Ubuntu"/>
                </a:endParaRPr>
              </a:p>
            </p:txBody>
          </p:sp>
        </p:grpSp>
      </p:grpSp>
      <p:grpSp>
        <p:nvGrpSpPr>
          <p:cNvPr id="264" name="Google Shape;264;p4"/>
          <p:cNvGrpSpPr/>
          <p:nvPr/>
        </p:nvGrpSpPr>
        <p:grpSpPr>
          <a:xfrm>
            <a:off x="8905458" y="3306614"/>
            <a:ext cx="1813165" cy="3107613"/>
            <a:chOff x="4144682" y="2155805"/>
            <a:chExt cx="1747124" cy="2327626"/>
          </a:xfrm>
        </p:grpSpPr>
        <p:grpSp>
          <p:nvGrpSpPr>
            <p:cNvPr id="265" name="Google Shape;265;p4"/>
            <p:cNvGrpSpPr/>
            <p:nvPr/>
          </p:nvGrpSpPr>
          <p:grpSpPr>
            <a:xfrm>
              <a:off x="4144682" y="2155805"/>
              <a:ext cx="1747124" cy="512400"/>
              <a:chOff x="1209574" y="1087843"/>
              <a:chExt cx="1293208" cy="512400"/>
            </a:xfrm>
          </p:grpSpPr>
          <p:sp>
            <p:nvSpPr>
              <p:cNvPr id="266" name="Google Shape;266;p4"/>
              <p:cNvSpPr/>
              <p:nvPr/>
            </p:nvSpPr>
            <p:spPr>
              <a:xfrm>
                <a:off x="1237984" y="1123723"/>
                <a:ext cx="1206600" cy="434700"/>
              </a:xfrm>
              <a:prstGeom prst="roundRect">
                <a:avLst>
                  <a:gd name="adj" fmla="val 15365"/>
                </a:avLst>
              </a:prstGeom>
              <a:solidFill>
                <a:srgbClr val="FFC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1" i="0" u="none" strike="noStrike" kern="0" cap="none" spc="0" normalizeH="0" baseline="0" noProof="0">
                  <a:ln>
                    <a:noFill/>
                  </a:ln>
                  <a:solidFill>
                    <a:srgbClr val="FFFFFF"/>
                  </a:solidFill>
                  <a:effectLst/>
                  <a:uLnTx/>
                  <a:uFillTx/>
                  <a:latin typeface="Ubuntu"/>
                  <a:ea typeface="Ubuntu"/>
                  <a:cs typeface="Ubuntu"/>
                  <a:sym typeface="Ubuntu"/>
                </a:endParaRPr>
              </a:p>
            </p:txBody>
          </p:sp>
          <p:grpSp>
            <p:nvGrpSpPr>
              <p:cNvPr id="267" name="Google Shape;267;p4"/>
              <p:cNvGrpSpPr/>
              <p:nvPr/>
            </p:nvGrpSpPr>
            <p:grpSpPr>
              <a:xfrm>
                <a:off x="1209574" y="1087843"/>
                <a:ext cx="1293208" cy="512400"/>
                <a:chOff x="1209574" y="1087843"/>
                <a:chExt cx="1293208" cy="512400"/>
              </a:xfrm>
            </p:grpSpPr>
            <p:sp>
              <p:nvSpPr>
                <p:cNvPr id="268" name="Google Shape;268;p4"/>
                <p:cNvSpPr/>
                <p:nvPr/>
              </p:nvSpPr>
              <p:spPr>
                <a:xfrm>
                  <a:off x="1209574" y="1087843"/>
                  <a:ext cx="1264800" cy="512400"/>
                </a:xfrm>
                <a:prstGeom prst="roundRect">
                  <a:avLst>
                    <a:gd name="adj" fmla="val 15365"/>
                  </a:avLst>
                </a:prstGeom>
                <a:noFill/>
                <a:ln w="9525" cap="flat" cmpd="sng">
                  <a:solidFill>
                    <a:srgbClr val="59595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Ubuntu"/>
                    <a:ea typeface="Ubuntu"/>
                    <a:cs typeface="Ubuntu"/>
                    <a:sym typeface="Ubuntu"/>
                  </a:endParaRPr>
                </a:p>
              </p:txBody>
            </p:sp>
            <p:sp>
              <p:nvSpPr>
                <p:cNvPr id="269" name="Google Shape;269;p4"/>
                <p:cNvSpPr/>
                <p:nvPr/>
              </p:nvSpPr>
              <p:spPr>
                <a:xfrm>
                  <a:off x="1237982" y="1208767"/>
                  <a:ext cx="1264800" cy="267900"/>
                </a:xfrm>
                <a:prstGeom prst="rect">
                  <a:avLst/>
                </a:prstGeom>
                <a:noFill/>
                <a:ln>
                  <a:noFill/>
                </a:ln>
              </p:spPr>
              <p:txBody>
                <a:bodyPr spcFirstLastPara="1" wrap="square" lIns="102600" tIns="51300" rIns="102600" bIns="513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1" i="0" u="none" strike="noStrike" kern="0" cap="none" spc="0" normalizeH="0" baseline="0" noProof="0">
                      <a:ln>
                        <a:noFill/>
                      </a:ln>
                      <a:solidFill>
                        <a:srgbClr val="FFFFFF"/>
                      </a:solidFill>
                      <a:effectLst/>
                      <a:uLnTx/>
                      <a:uFillTx/>
                      <a:latin typeface="Ubuntu"/>
                      <a:ea typeface="Ubuntu"/>
                      <a:cs typeface="Ubuntu"/>
                      <a:sym typeface="Ubuntu"/>
                    </a:rPr>
                    <a:t>Secuence type</a:t>
                  </a:r>
                  <a:endParaRPr kumimoji="0" sz="1400" b="1" i="0" u="none" strike="noStrike" kern="0" cap="none" spc="0" normalizeH="0" baseline="0" noProof="0">
                    <a:ln>
                      <a:noFill/>
                    </a:ln>
                    <a:solidFill>
                      <a:srgbClr val="FFFFFF"/>
                    </a:solidFill>
                    <a:effectLst/>
                    <a:uLnTx/>
                    <a:uFillTx/>
                    <a:latin typeface="Ubuntu"/>
                    <a:ea typeface="Ubuntu"/>
                    <a:cs typeface="Ubuntu"/>
                    <a:sym typeface="Ubuntu"/>
                  </a:endParaRPr>
                </a:p>
              </p:txBody>
            </p:sp>
          </p:grpSp>
        </p:grpSp>
        <p:cxnSp>
          <p:nvCxnSpPr>
            <p:cNvPr id="270" name="Google Shape;270;p4"/>
            <p:cNvCxnSpPr/>
            <p:nvPr/>
          </p:nvCxnSpPr>
          <p:spPr>
            <a:xfrm>
              <a:off x="4982807" y="2670382"/>
              <a:ext cx="6600" cy="1742400"/>
            </a:xfrm>
            <a:prstGeom prst="straightConnector1">
              <a:avLst/>
            </a:prstGeom>
            <a:noFill/>
            <a:ln w="9525" cap="flat" cmpd="sng">
              <a:solidFill>
                <a:srgbClr val="595959"/>
              </a:solidFill>
              <a:prstDash val="dash"/>
              <a:round/>
              <a:headEnd type="none" w="sm" len="sm"/>
              <a:tailEnd type="none" w="sm" len="sm"/>
            </a:ln>
          </p:spPr>
        </p:cxnSp>
        <p:grpSp>
          <p:nvGrpSpPr>
            <p:cNvPr id="271" name="Google Shape;271;p4"/>
            <p:cNvGrpSpPr/>
            <p:nvPr/>
          </p:nvGrpSpPr>
          <p:grpSpPr>
            <a:xfrm>
              <a:off x="4295201" y="4061726"/>
              <a:ext cx="1404813" cy="421705"/>
              <a:chOff x="1209574" y="1087843"/>
              <a:chExt cx="1264800" cy="512400"/>
            </a:xfrm>
          </p:grpSpPr>
          <p:sp>
            <p:nvSpPr>
              <p:cNvPr id="272" name="Google Shape;272;p4"/>
              <p:cNvSpPr/>
              <p:nvPr/>
            </p:nvSpPr>
            <p:spPr>
              <a:xfrm>
                <a:off x="1237984" y="1123723"/>
                <a:ext cx="1206600" cy="434700"/>
              </a:xfrm>
              <a:prstGeom prst="roundRect">
                <a:avLst>
                  <a:gd name="adj" fmla="val 15365"/>
                </a:avLst>
              </a:prstGeom>
              <a:solidFill>
                <a:srgbClr val="BCBCBC"/>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1" i="0" u="none" strike="noStrike" kern="0" cap="none" spc="0" normalizeH="0" baseline="0" noProof="0">
                  <a:ln>
                    <a:noFill/>
                  </a:ln>
                  <a:solidFill>
                    <a:srgbClr val="FFFFFF"/>
                  </a:solidFill>
                  <a:effectLst/>
                  <a:uLnTx/>
                  <a:uFillTx/>
                  <a:latin typeface="Ubuntu"/>
                  <a:ea typeface="Ubuntu"/>
                  <a:cs typeface="Ubuntu"/>
                  <a:sym typeface="Ubuntu"/>
                </a:endParaRPr>
              </a:p>
            </p:txBody>
          </p:sp>
          <p:grpSp>
            <p:nvGrpSpPr>
              <p:cNvPr id="273" name="Google Shape;273;p4"/>
              <p:cNvGrpSpPr/>
              <p:nvPr/>
            </p:nvGrpSpPr>
            <p:grpSpPr>
              <a:xfrm>
                <a:off x="1209574" y="1087843"/>
                <a:ext cx="1264800" cy="512400"/>
                <a:chOff x="1209574" y="1087843"/>
                <a:chExt cx="1264800" cy="512400"/>
              </a:xfrm>
            </p:grpSpPr>
            <p:sp>
              <p:nvSpPr>
                <p:cNvPr id="274" name="Google Shape;274;p4"/>
                <p:cNvSpPr/>
                <p:nvPr/>
              </p:nvSpPr>
              <p:spPr>
                <a:xfrm>
                  <a:off x="1209574" y="1087843"/>
                  <a:ext cx="1264800" cy="512400"/>
                </a:xfrm>
                <a:prstGeom prst="roundRect">
                  <a:avLst>
                    <a:gd name="adj" fmla="val 15365"/>
                  </a:avLst>
                </a:prstGeom>
                <a:noFill/>
                <a:ln w="9525" cap="flat" cmpd="sng">
                  <a:solidFill>
                    <a:srgbClr val="59595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Ubuntu"/>
                    <a:ea typeface="Ubuntu"/>
                    <a:cs typeface="Ubuntu"/>
                    <a:sym typeface="Ubuntu"/>
                  </a:endParaRPr>
                </a:p>
              </p:txBody>
            </p:sp>
            <p:sp>
              <p:nvSpPr>
                <p:cNvPr id="275" name="Google Shape;275;p4"/>
                <p:cNvSpPr/>
                <p:nvPr/>
              </p:nvSpPr>
              <p:spPr>
                <a:xfrm>
                  <a:off x="1423497" y="1208762"/>
                  <a:ext cx="847500" cy="267900"/>
                </a:xfrm>
                <a:prstGeom prst="rect">
                  <a:avLst/>
                </a:prstGeom>
                <a:noFill/>
                <a:ln>
                  <a:noFill/>
                </a:ln>
              </p:spPr>
              <p:txBody>
                <a:bodyPr spcFirstLastPara="1" wrap="square" lIns="102600" tIns="51300" rIns="102600" bIns="513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Ubuntu"/>
                      <a:ea typeface="Ubuntu"/>
                      <a:cs typeface="Ubuntu"/>
                      <a:sym typeface="Ubuntu"/>
                    </a:rPr>
                    <a:t>Tupla</a:t>
                  </a:r>
                  <a:endParaRPr kumimoji="0" sz="1400" b="0" i="0" u="none" strike="noStrike" kern="0" cap="none" spc="0" normalizeH="0" baseline="0" noProof="0">
                    <a:ln>
                      <a:noFill/>
                    </a:ln>
                    <a:solidFill>
                      <a:srgbClr val="FFFFFF"/>
                    </a:solidFill>
                    <a:effectLst/>
                    <a:uLnTx/>
                    <a:uFillTx/>
                    <a:latin typeface="Ubuntu"/>
                    <a:ea typeface="Ubuntu"/>
                    <a:cs typeface="Ubuntu"/>
                    <a:sym typeface="Ubuntu"/>
                  </a:endParaRPr>
                </a:p>
              </p:txBody>
            </p:sp>
          </p:grpSp>
        </p:grpSp>
        <p:grpSp>
          <p:nvGrpSpPr>
            <p:cNvPr id="276" name="Google Shape;276;p4"/>
            <p:cNvGrpSpPr/>
            <p:nvPr/>
          </p:nvGrpSpPr>
          <p:grpSpPr>
            <a:xfrm>
              <a:off x="4295200" y="3449404"/>
              <a:ext cx="1404813" cy="421705"/>
              <a:chOff x="1209574" y="1087843"/>
              <a:chExt cx="1264800" cy="512400"/>
            </a:xfrm>
          </p:grpSpPr>
          <p:sp>
            <p:nvSpPr>
              <p:cNvPr id="277" name="Google Shape;277;p4"/>
              <p:cNvSpPr/>
              <p:nvPr/>
            </p:nvSpPr>
            <p:spPr>
              <a:xfrm>
                <a:off x="1237984" y="1123723"/>
                <a:ext cx="1206600" cy="434700"/>
              </a:xfrm>
              <a:prstGeom prst="roundRect">
                <a:avLst>
                  <a:gd name="adj" fmla="val 15365"/>
                </a:avLst>
              </a:prstGeom>
              <a:solidFill>
                <a:srgbClr val="BCBCBC"/>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1" i="0" u="none" strike="noStrike" kern="0" cap="none" spc="0" normalizeH="0" baseline="0" noProof="0">
                  <a:ln>
                    <a:noFill/>
                  </a:ln>
                  <a:solidFill>
                    <a:srgbClr val="FFFFFF"/>
                  </a:solidFill>
                  <a:effectLst/>
                  <a:uLnTx/>
                  <a:uFillTx/>
                  <a:latin typeface="Ubuntu"/>
                  <a:ea typeface="Ubuntu"/>
                  <a:cs typeface="Ubuntu"/>
                  <a:sym typeface="Ubuntu"/>
                </a:endParaRPr>
              </a:p>
            </p:txBody>
          </p:sp>
          <p:grpSp>
            <p:nvGrpSpPr>
              <p:cNvPr id="278" name="Google Shape;278;p4"/>
              <p:cNvGrpSpPr/>
              <p:nvPr/>
            </p:nvGrpSpPr>
            <p:grpSpPr>
              <a:xfrm>
                <a:off x="1209574" y="1087843"/>
                <a:ext cx="1264800" cy="512400"/>
                <a:chOff x="1209574" y="1087843"/>
                <a:chExt cx="1264800" cy="512400"/>
              </a:xfrm>
            </p:grpSpPr>
            <p:sp>
              <p:nvSpPr>
                <p:cNvPr id="279" name="Google Shape;279;p4"/>
                <p:cNvSpPr/>
                <p:nvPr/>
              </p:nvSpPr>
              <p:spPr>
                <a:xfrm>
                  <a:off x="1209574" y="1087843"/>
                  <a:ext cx="1264800" cy="512400"/>
                </a:xfrm>
                <a:prstGeom prst="roundRect">
                  <a:avLst>
                    <a:gd name="adj" fmla="val 15365"/>
                  </a:avLst>
                </a:prstGeom>
                <a:noFill/>
                <a:ln w="9525" cap="flat" cmpd="sng">
                  <a:solidFill>
                    <a:srgbClr val="59595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Ubuntu"/>
                    <a:ea typeface="Ubuntu"/>
                    <a:cs typeface="Ubuntu"/>
                    <a:sym typeface="Ubuntu"/>
                  </a:endParaRPr>
                </a:p>
              </p:txBody>
            </p:sp>
            <p:sp>
              <p:nvSpPr>
                <p:cNvPr id="280" name="Google Shape;280;p4"/>
                <p:cNvSpPr/>
                <p:nvPr/>
              </p:nvSpPr>
              <p:spPr>
                <a:xfrm>
                  <a:off x="1423497" y="1208762"/>
                  <a:ext cx="847500" cy="267900"/>
                </a:xfrm>
                <a:prstGeom prst="rect">
                  <a:avLst/>
                </a:prstGeom>
                <a:noFill/>
                <a:ln>
                  <a:noFill/>
                </a:ln>
              </p:spPr>
              <p:txBody>
                <a:bodyPr spcFirstLastPara="1" wrap="square" lIns="102600" tIns="51300" rIns="102600" bIns="513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Ubuntu"/>
                      <a:ea typeface="Ubuntu"/>
                      <a:cs typeface="Ubuntu"/>
                      <a:sym typeface="Ubuntu"/>
                    </a:rPr>
                    <a:t>List</a:t>
                  </a:r>
                  <a:endParaRPr kumimoji="0" sz="1400" b="0" i="0" u="none" strike="noStrike" kern="0" cap="none" spc="0" normalizeH="0" baseline="0" noProof="0">
                    <a:ln>
                      <a:noFill/>
                    </a:ln>
                    <a:solidFill>
                      <a:srgbClr val="FFFFFF"/>
                    </a:solidFill>
                    <a:effectLst/>
                    <a:uLnTx/>
                    <a:uFillTx/>
                    <a:latin typeface="Ubuntu"/>
                    <a:ea typeface="Ubuntu"/>
                    <a:cs typeface="Ubuntu"/>
                    <a:sym typeface="Ubuntu"/>
                  </a:endParaRPr>
                </a:p>
              </p:txBody>
            </p:sp>
          </p:grpSp>
        </p:grpSp>
        <p:grpSp>
          <p:nvGrpSpPr>
            <p:cNvPr id="281" name="Google Shape;281;p4"/>
            <p:cNvGrpSpPr/>
            <p:nvPr/>
          </p:nvGrpSpPr>
          <p:grpSpPr>
            <a:xfrm>
              <a:off x="4295200" y="2837081"/>
              <a:ext cx="1404813" cy="421705"/>
              <a:chOff x="1209574" y="1087843"/>
              <a:chExt cx="1264800" cy="512400"/>
            </a:xfrm>
          </p:grpSpPr>
          <p:sp>
            <p:nvSpPr>
              <p:cNvPr id="282" name="Google Shape;282;p4"/>
              <p:cNvSpPr/>
              <p:nvPr/>
            </p:nvSpPr>
            <p:spPr>
              <a:xfrm>
                <a:off x="1237984" y="1123723"/>
                <a:ext cx="1206600" cy="434700"/>
              </a:xfrm>
              <a:prstGeom prst="roundRect">
                <a:avLst>
                  <a:gd name="adj" fmla="val 15365"/>
                </a:avLst>
              </a:prstGeom>
              <a:solidFill>
                <a:srgbClr val="BCBCBC"/>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1" i="0" u="none" strike="noStrike" kern="0" cap="none" spc="0" normalizeH="0" baseline="0" noProof="0">
                  <a:ln>
                    <a:noFill/>
                  </a:ln>
                  <a:solidFill>
                    <a:srgbClr val="FFFFFF"/>
                  </a:solidFill>
                  <a:effectLst/>
                  <a:uLnTx/>
                  <a:uFillTx/>
                  <a:latin typeface="Ubuntu"/>
                  <a:ea typeface="Ubuntu"/>
                  <a:cs typeface="Ubuntu"/>
                  <a:sym typeface="Ubuntu"/>
                </a:endParaRPr>
              </a:p>
            </p:txBody>
          </p:sp>
          <p:grpSp>
            <p:nvGrpSpPr>
              <p:cNvPr id="283" name="Google Shape;283;p4"/>
              <p:cNvGrpSpPr/>
              <p:nvPr/>
            </p:nvGrpSpPr>
            <p:grpSpPr>
              <a:xfrm>
                <a:off x="1209574" y="1087843"/>
                <a:ext cx="1264800" cy="512400"/>
                <a:chOff x="1209574" y="1087843"/>
                <a:chExt cx="1264800" cy="512400"/>
              </a:xfrm>
            </p:grpSpPr>
            <p:sp>
              <p:nvSpPr>
                <p:cNvPr id="284" name="Google Shape;284;p4"/>
                <p:cNvSpPr/>
                <p:nvPr/>
              </p:nvSpPr>
              <p:spPr>
                <a:xfrm>
                  <a:off x="1209574" y="1087843"/>
                  <a:ext cx="1264800" cy="512400"/>
                </a:xfrm>
                <a:prstGeom prst="roundRect">
                  <a:avLst>
                    <a:gd name="adj" fmla="val 15365"/>
                  </a:avLst>
                </a:prstGeom>
                <a:noFill/>
                <a:ln w="9525" cap="flat" cmpd="sng">
                  <a:solidFill>
                    <a:srgbClr val="59595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Ubuntu"/>
                    <a:ea typeface="Ubuntu"/>
                    <a:cs typeface="Ubuntu"/>
                    <a:sym typeface="Ubuntu"/>
                  </a:endParaRPr>
                </a:p>
              </p:txBody>
            </p:sp>
            <p:sp>
              <p:nvSpPr>
                <p:cNvPr id="285" name="Google Shape;285;p4"/>
                <p:cNvSpPr/>
                <p:nvPr/>
              </p:nvSpPr>
              <p:spPr>
                <a:xfrm>
                  <a:off x="1423497" y="1208762"/>
                  <a:ext cx="847500" cy="267900"/>
                </a:xfrm>
                <a:prstGeom prst="rect">
                  <a:avLst/>
                </a:prstGeom>
                <a:noFill/>
                <a:ln>
                  <a:noFill/>
                </a:ln>
              </p:spPr>
              <p:txBody>
                <a:bodyPr spcFirstLastPara="1" wrap="square" lIns="102600" tIns="51300" rIns="102600" bIns="513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0" i="0" u="none" strike="noStrike" kern="0" cap="none" spc="0" normalizeH="0" baseline="0" noProof="0">
                      <a:ln>
                        <a:noFill/>
                      </a:ln>
                      <a:solidFill>
                        <a:srgbClr val="FFFFFF"/>
                      </a:solidFill>
                      <a:effectLst/>
                      <a:uLnTx/>
                      <a:uFillTx/>
                      <a:latin typeface="Ubuntu"/>
                      <a:ea typeface="Ubuntu"/>
                      <a:cs typeface="Ubuntu"/>
                      <a:sym typeface="Ubuntu"/>
                    </a:rPr>
                    <a:t>String</a:t>
                  </a:r>
                  <a:endParaRPr kumimoji="0" sz="1400" b="0" i="0" u="none" strike="noStrike" kern="0" cap="none" spc="0" normalizeH="0" baseline="0" noProof="0">
                    <a:ln>
                      <a:noFill/>
                    </a:ln>
                    <a:solidFill>
                      <a:srgbClr val="FFFFFF"/>
                    </a:solidFill>
                    <a:effectLst/>
                    <a:uLnTx/>
                    <a:uFillTx/>
                    <a:latin typeface="Ubuntu"/>
                    <a:ea typeface="Ubuntu"/>
                    <a:cs typeface="Ubuntu"/>
                    <a:sym typeface="Ubuntu"/>
                  </a:endParaRPr>
                </a:p>
              </p:txBody>
            </p:sp>
          </p:grpSp>
        </p:grpSp>
      </p:grpSp>
      <p:grpSp>
        <p:nvGrpSpPr>
          <p:cNvPr id="286" name="Google Shape;286;p4"/>
          <p:cNvGrpSpPr/>
          <p:nvPr/>
        </p:nvGrpSpPr>
        <p:grpSpPr>
          <a:xfrm>
            <a:off x="2924574" y="3308986"/>
            <a:ext cx="1749724" cy="684105"/>
            <a:chOff x="1209574" y="1087843"/>
            <a:chExt cx="1264800" cy="512400"/>
          </a:xfrm>
        </p:grpSpPr>
        <p:sp>
          <p:nvSpPr>
            <p:cNvPr id="287" name="Google Shape;287;p4"/>
            <p:cNvSpPr/>
            <p:nvPr/>
          </p:nvSpPr>
          <p:spPr>
            <a:xfrm>
              <a:off x="1237984" y="1123723"/>
              <a:ext cx="1206600" cy="434700"/>
            </a:xfrm>
            <a:prstGeom prst="roundRect">
              <a:avLst>
                <a:gd name="adj" fmla="val 15365"/>
              </a:avLst>
            </a:prstGeom>
            <a:solidFill>
              <a:srgbClr val="439CD9"/>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1" i="0" u="none" strike="noStrike" kern="0" cap="none" spc="0" normalizeH="0" baseline="0" noProof="0">
                <a:ln>
                  <a:noFill/>
                </a:ln>
                <a:solidFill>
                  <a:srgbClr val="FFFFFF"/>
                </a:solidFill>
                <a:effectLst/>
                <a:uLnTx/>
                <a:uFillTx/>
                <a:latin typeface="Ubuntu"/>
                <a:ea typeface="Ubuntu"/>
                <a:cs typeface="Ubuntu"/>
                <a:sym typeface="Ubuntu"/>
              </a:endParaRPr>
            </a:p>
          </p:txBody>
        </p:sp>
        <p:grpSp>
          <p:nvGrpSpPr>
            <p:cNvPr id="288" name="Google Shape;288;p4"/>
            <p:cNvGrpSpPr/>
            <p:nvPr/>
          </p:nvGrpSpPr>
          <p:grpSpPr>
            <a:xfrm>
              <a:off x="1209574" y="1087843"/>
              <a:ext cx="1264800" cy="512400"/>
              <a:chOff x="1209574" y="1087843"/>
              <a:chExt cx="1264800" cy="512400"/>
            </a:xfrm>
          </p:grpSpPr>
          <p:sp>
            <p:nvSpPr>
              <p:cNvPr id="289" name="Google Shape;289;p4"/>
              <p:cNvSpPr/>
              <p:nvPr/>
            </p:nvSpPr>
            <p:spPr>
              <a:xfrm>
                <a:off x="1209574" y="1087843"/>
                <a:ext cx="1264800" cy="512400"/>
              </a:xfrm>
              <a:prstGeom prst="roundRect">
                <a:avLst>
                  <a:gd name="adj" fmla="val 15365"/>
                </a:avLst>
              </a:prstGeom>
              <a:noFill/>
              <a:ln w="9525" cap="flat" cmpd="sng">
                <a:solidFill>
                  <a:srgbClr val="59595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Ubuntu"/>
                  <a:ea typeface="Ubuntu"/>
                  <a:cs typeface="Ubuntu"/>
                  <a:sym typeface="Ubuntu"/>
                </a:endParaRPr>
              </a:p>
            </p:txBody>
          </p:sp>
          <p:sp>
            <p:nvSpPr>
              <p:cNvPr id="290" name="Google Shape;290;p4"/>
              <p:cNvSpPr/>
              <p:nvPr/>
            </p:nvSpPr>
            <p:spPr>
              <a:xfrm>
                <a:off x="1311675" y="1208768"/>
                <a:ext cx="1049400" cy="267900"/>
              </a:xfrm>
              <a:prstGeom prst="rect">
                <a:avLst/>
              </a:prstGeom>
              <a:noFill/>
              <a:ln>
                <a:noFill/>
              </a:ln>
            </p:spPr>
            <p:txBody>
              <a:bodyPr spcFirstLastPara="1" wrap="square" lIns="102600" tIns="51300" rIns="102600" bIns="513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1" i="0" u="none" strike="noStrike" kern="0" cap="none" spc="0" normalizeH="0" baseline="0" noProof="0">
                    <a:ln>
                      <a:noFill/>
                    </a:ln>
                    <a:solidFill>
                      <a:srgbClr val="FFFFFF"/>
                    </a:solidFill>
                    <a:effectLst/>
                    <a:uLnTx/>
                    <a:uFillTx/>
                    <a:latin typeface="Ubuntu"/>
                    <a:ea typeface="Ubuntu"/>
                    <a:cs typeface="Ubuntu"/>
                    <a:sym typeface="Ubuntu"/>
                  </a:rPr>
                  <a:t>Dictionary</a:t>
                </a:r>
                <a:endParaRPr kumimoji="0" sz="1400" b="1" i="0" u="none" strike="noStrike" kern="0" cap="none" spc="0" normalizeH="0" baseline="0" noProof="0">
                  <a:ln>
                    <a:noFill/>
                  </a:ln>
                  <a:solidFill>
                    <a:srgbClr val="FFFFFF"/>
                  </a:solidFill>
                  <a:effectLst/>
                  <a:uLnTx/>
                  <a:uFillTx/>
                  <a:latin typeface="Ubuntu"/>
                  <a:ea typeface="Ubuntu"/>
                  <a:cs typeface="Ubuntu"/>
                  <a:sym typeface="Ubuntu"/>
                </a:endParaRPr>
              </a:p>
            </p:txBody>
          </p:sp>
        </p:grpSp>
      </p:grpSp>
      <p:cxnSp>
        <p:nvCxnSpPr>
          <p:cNvPr id="291" name="Google Shape;291;p4"/>
          <p:cNvCxnSpPr/>
          <p:nvPr/>
        </p:nvCxnSpPr>
        <p:spPr>
          <a:xfrm flipH="1">
            <a:off x="7720130" y="2642854"/>
            <a:ext cx="2400" cy="663600"/>
          </a:xfrm>
          <a:prstGeom prst="straightConnector1">
            <a:avLst/>
          </a:prstGeom>
          <a:noFill/>
          <a:ln w="9525" cap="flat" cmpd="sng">
            <a:solidFill>
              <a:srgbClr val="595959"/>
            </a:solidFill>
            <a:prstDash val="dash"/>
            <a:round/>
            <a:headEnd type="none" w="sm" len="sm"/>
            <a:tailEnd type="none" w="sm" len="sm"/>
          </a:ln>
        </p:spPr>
      </p:cxnSp>
      <p:grpSp>
        <p:nvGrpSpPr>
          <p:cNvPr id="292" name="Google Shape;292;p4"/>
          <p:cNvGrpSpPr/>
          <p:nvPr/>
        </p:nvGrpSpPr>
        <p:grpSpPr>
          <a:xfrm>
            <a:off x="6873780" y="3308883"/>
            <a:ext cx="1743906" cy="684105"/>
            <a:chOff x="1209574" y="1087843"/>
            <a:chExt cx="1264800" cy="512400"/>
          </a:xfrm>
        </p:grpSpPr>
        <p:sp>
          <p:nvSpPr>
            <p:cNvPr id="293" name="Google Shape;293;p4"/>
            <p:cNvSpPr/>
            <p:nvPr/>
          </p:nvSpPr>
          <p:spPr>
            <a:xfrm>
              <a:off x="1237984" y="1123723"/>
              <a:ext cx="1206600" cy="434700"/>
            </a:xfrm>
            <a:prstGeom prst="roundRect">
              <a:avLst>
                <a:gd name="adj" fmla="val 15365"/>
              </a:avLst>
            </a:prstGeom>
            <a:solidFill>
              <a:srgbClr val="C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1" i="0" u="none" strike="noStrike" kern="0" cap="none" spc="0" normalizeH="0" baseline="0" noProof="0">
                <a:ln>
                  <a:noFill/>
                </a:ln>
                <a:solidFill>
                  <a:srgbClr val="FFFFFF"/>
                </a:solidFill>
                <a:effectLst/>
                <a:uLnTx/>
                <a:uFillTx/>
                <a:latin typeface="Ubuntu"/>
                <a:ea typeface="Ubuntu"/>
                <a:cs typeface="Ubuntu"/>
                <a:sym typeface="Ubuntu"/>
              </a:endParaRPr>
            </a:p>
          </p:txBody>
        </p:sp>
        <p:grpSp>
          <p:nvGrpSpPr>
            <p:cNvPr id="294" name="Google Shape;294;p4"/>
            <p:cNvGrpSpPr/>
            <p:nvPr/>
          </p:nvGrpSpPr>
          <p:grpSpPr>
            <a:xfrm>
              <a:off x="1209574" y="1087843"/>
              <a:ext cx="1264800" cy="512400"/>
              <a:chOff x="1209574" y="1087843"/>
              <a:chExt cx="1264800" cy="512400"/>
            </a:xfrm>
          </p:grpSpPr>
          <p:sp>
            <p:nvSpPr>
              <p:cNvPr id="295" name="Google Shape;295;p4"/>
              <p:cNvSpPr/>
              <p:nvPr/>
            </p:nvSpPr>
            <p:spPr>
              <a:xfrm>
                <a:off x="1209574" y="1087843"/>
                <a:ext cx="1264800" cy="512400"/>
              </a:xfrm>
              <a:prstGeom prst="roundRect">
                <a:avLst>
                  <a:gd name="adj" fmla="val 15365"/>
                </a:avLst>
              </a:prstGeom>
              <a:noFill/>
              <a:ln w="9525" cap="flat" cmpd="sng">
                <a:solidFill>
                  <a:srgbClr val="595959"/>
                </a:solidFill>
                <a:prstDash val="dash"/>
                <a:round/>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FFFFFF"/>
                  </a:solidFill>
                  <a:effectLst/>
                  <a:uLnTx/>
                  <a:uFillTx/>
                  <a:latin typeface="Ubuntu"/>
                  <a:ea typeface="Ubuntu"/>
                  <a:cs typeface="Ubuntu"/>
                  <a:sym typeface="Ubuntu"/>
                </a:endParaRPr>
              </a:p>
            </p:txBody>
          </p:sp>
          <p:sp>
            <p:nvSpPr>
              <p:cNvPr id="296" name="Google Shape;296;p4"/>
              <p:cNvSpPr/>
              <p:nvPr/>
            </p:nvSpPr>
            <p:spPr>
              <a:xfrm>
                <a:off x="1322774" y="1208762"/>
                <a:ext cx="1032000" cy="267900"/>
              </a:xfrm>
              <a:prstGeom prst="rect">
                <a:avLst/>
              </a:prstGeom>
              <a:noFill/>
              <a:ln>
                <a:noFill/>
              </a:ln>
            </p:spPr>
            <p:txBody>
              <a:bodyPr spcFirstLastPara="1" wrap="square" lIns="102600" tIns="51300" rIns="102600" bIns="513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400" b="1" i="0" u="none" strike="noStrike" kern="0" cap="none" spc="0" normalizeH="0" baseline="0" noProof="0">
                    <a:ln>
                      <a:noFill/>
                    </a:ln>
                    <a:solidFill>
                      <a:srgbClr val="FFFFFF"/>
                    </a:solidFill>
                    <a:effectLst/>
                    <a:uLnTx/>
                    <a:uFillTx/>
                    <a:latin typeface="Ubuntu"/>
                    <a:ea typeface="Ubuntu"/>
                    <a:cs typeface="Ubuntu"/>
                    <a:sym typeface="Ubuntu"/>
                  </a:rPr>
                  <a:t>Set</a:t>
                </a:r>
                <a:endParaRPr kumimoji="0" sz="1400" b="1" i="0" u="none" strike="noStrike" kern="0" cap="none" spc="0" normalizeH="0" baseline="0" noProof="0">
                  <a:ln>
                    <a:noFill/>
                  </a:ln>
                  <a:solidFill>
                    <a:srgbClr val="FFFFFF"/>
                  </a:solidFill>
                  <a:effectLst/>
                  <a:uLnTx/>
                  <a:uFillTx/>
                  <a:latin typeface="Ubuntu"/>
                  <a:ea typeface="Ubuntu"/>
                  <a:cs typeface="Ubuntu"/>
                  <a:sym typeface="Ubuntu"/>
                </a:endParaRPr>
              </a:p>
            </p:txBody>
          </p:sp>
        </p:grpSp>
      </p:grpSp>
      <p:pic>
        <p:nvPicPr>
          <p:cNvPr id="297" name="Google Shape;297;p4"/>
          <p:cNvPicPr preferRelativeResize="0"/>
          <p:nvPr/>
        </p:nvPicPr>
        <p:blipFill rotWithShape="1">
          <a:blip r:embed="rId3">
            <a:alphaModFix/>
          </a:blip>
          <a:srcRect/>
          <a:stretch/>
        </p:blipFill>
        <p:spPr>
          <a:xfrm>
            <a:off x="10866625" y="210270"/>
            <a:ext cx="689024" cy="5512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13"/>
          <p:cNvSpPr/>
          <p:nvPr/>
        </p:nvSpPr>
        <p:spPr>
          <a:xfrm>
            <a:off x="9666720" y="-1014480"/>
            <a:ext cx="3263760" cy="324540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9" name="Google Shape;359;p13"/>
          <p:cNvCxnSpPr/>
          <p:nvPr/>
        </p:nvCxnSpPr>
        <p:spPr>
          <a:xfrm rot="10800000" flipH="1">
            <a:off x="449280" y="851760"/>
            <a:ext cx="11106000" cy="8640"/>
          </a:xfrm>
          <a:prstGeom prst="straightConnector1">
            <a:avLst/>
          </a:prstGeom>
          <a:noFill/>
          <a:ln w="9525" cap="flat" cmpd="sng">
            <a:solidFill>
              <a:srgbClr val="C00000"/>
            </a:solidFill>
            <a:prstDash val="solid"/>
            <a:round/>
            <a:headEnd type="none" w="sm" len="sm"/>
            <a:tailEnd type="none" w="sm" len="sm"/>
          </a:ln>
        </p:spPr>
      </p:cxnSp>
      <p:sp>
        <p:nvSpPr>
          <p:cNvPr id="360" name="Google Shape;360;p13"/>
          <p:cNvSpPr/>
          <p:nvPr/>
        </p:nvSpPr>
        <p:spPr>
          <a:xfrm>
            <a:off x="370800" y="-3"/>
            <a:ext cx="10486200" cy="699600"/>
          </a:xfrm>
          <a:prstGeom prst="rect">
            <a:avLst/>
          </a:prstGeom>
          <a:noFill/>
          <a:ln>
            <a:noFill/>
          </a:ln>
        </p:spPr>
        <p:txBody>
          <a:bodyPr spcFirstLastPara="1" wrap="square" lIns="122025" tIns="421200" rIns="122025" bIns="421200" anchor="t" anchorCtr="0">
            <a:noAutofit/>
          </a:bodyPr>
          <a:lstStyle/>
          <a:p>
            <a:pPr marL="0" marR="0" lvl="0" indent="0" algn="l" rtl="0">
              <a:lnSpc>
                <a:spcPct val="100000"/>
              </a:lnSpc>
              <a:spcBef>
                <a:spcPts val="0"/>
              </a:spcBef>
              <a:spcAft>
                <a:spcPts val="0"/>
              </a:spcAft>
              <a:buNone/>
            </a:pPr>
            <a:r>
              <a:rPr lang="es-ES" sz="2660" b="1" i="0" u="none" strike="noStrike" cap="none">
                <a:solidFill>
                  <a:srgbClr val="110741"/>
                </a:solidFill>
                <a:latin typeface="Ubuntu"/>
                <a:ea typeface="Ubuntu"/>
                <a:cs typeface="Ubuntu"/>
                <a:sym typeface="Ubuntu"/>
              </a:rPr>
              <a:t>Operadores pertenencia</a:t>
            </a:r>
            <a:endParaRPr sz="2660" b="0" i="0" u="none" strike="noStrike" cap="none">
              <a:latin typeface="Arial"/>
              <a:ea typeface="Arial"/>
              <a:cs typeface="Arial"/>
              <a:sym typeface="Arial"/>
            </a:endParaRPr>
          </a:p>
        </p:txBody>
      </p:sp>
      <p:sp>
        <p:nvSpPr>
          <p:cNvPr id="361" name="Google Shape;361;p13"/>
          <p:cNvSpPr/>
          <p:nvPr/>
        </p:nvSpPr>
        <p:spPr>
          <a:xfrm>
            <a:off x="495720" y="1083960"/>
            <a:ext cx="10950120" cy="639000"/>
          </a:xfrm>
          <a:prstGeom prst="rect">
            <a:avLst/>
          </a:prstGeom>
          <a:noFill/>
          <a:ln>
            <a:noFill/>
          </a:ln>
        </p:spPr>
        <p:txBody>
          <a:bodyPr spcFirstLastPara="1" wrap="square" lIns="90000" tIns="45000" rIns="90000" bIns="45000" anchor="t" anchorCtr="0">
            <a:spAutoFit/>
          </a:bodyPr>
          <a:lstStyle/>
          <a:p>
            <a:pPr marL="0" marR="0" lvl="0" indent="0" algn="just" rtl="0">
              <a:lnSpc>
                <a:spcPct val="100000"/>
              </a:lnSpc>
              <a:spcBef>
                <a:spcPts val="0"/>
              </a:spcBef>
              <a:spcAft>
                <a:spcPts val="0"/>
              </a:spcAft>
              <a:buNone/>
            </a:pPr>
            <a:r>
              <a:rPr lang="es-ES" sz="1800" i="0" u="none" strike="noStrike" cap="none">
                <a:solidFill>
                  <a:srgbClr val="374151"/>
                </a:solidFill>
                <a:latin typeface="Calibri"/>
                <a:ea typeface="Calibri"/>
                <a:cs typeface="Calibri"/>
                <a:sym typeface="Calibri"/>
              </a:rPr>
              <a:t>Se utilizan para verificar si un valor está presente en una secuencia de datos como son las listas, tuplas, diccionarios y strings.</a:t>
            </a:r>
            <a:endParaRPr sz="1800" i="0" u="none" strike="noStrike" cap="none">
              <a:latin typeface="Calibri"/>
              <a:ea typeface="Calibri"/>
              <a:cs typeface="Calibri"/>
              <a:sym typeface="Calibri"/>
            </a:endParaRPr>
          </a:p>
        </p:txBody>
      </p:sp>
      <p:graphicFrame>
        <p:nvGraphicFramePr>
          <p:cNvPr id="362" name="Google Shape;362;p13"/>
          <p:cNvGraphicFramePr/>
          <p:nvPr/>
        </p:nvGraphicFramePr>
        <p:xfrm>
          <a:off x="465120" y="1966320"/>
          <a:ext cx="11388950" cy="2347360"/>
        </p:xfrm>
        <a:graphic>
          <a:graphicData uri="http://schemas.openxmlformats.org/drawingml/2006/table">
            <a:tbl>
              <a:tblPr>
                <a:noFill/>
              </a:tblPr>
              <a:tblGrid>
                <a:gridCol w="1648450">
                  <a:extLst>
                    <a:ext uri="{9D8B030D-6E8A-4147-A177-3AD203B41FA5}">
                      <a16:colId xmlns:a16="http://schemas.microsoft.com/office/drawing/2014/main" val="20000"/>
                    </a:ext>
                  </a:extLst>
                </a:gridCol>
                <a:gridCol w="3880025">
                  <a:extLst>
                    <a:ext uri="{9D8B030D-6E8A-4147-A177-3AD203B41FA5}">
                      <a16:colId xmlns:a16="http://schemas.microsoft.com/office/drawing/2014/main" val="20001"/>
                    </a:ext>
                  </a:extLst>
                </a:gridCol>
                <a:gridCol w="3134925">
                  <a:extLst>
                    <a:ext uri="{9D8B030D-6E8A-4147-A177-3AD203B41FA5}">
                      <a16:colId xmlns:a16="http://schemas.microsoft.com/office/drawing/2014/main" val="20002"/>
                    </a:ext>
                  </a:extLst>
                </a:gridCol>
                <a:gridCol w="2725550">
                  <a:extLst>
                    <a:ext uri="{9D8B030D-6E8A-4147-A177-3AD203B41FA5}">
                      <a16:colId xmlns:a16="http://schemas.microsoft.com/office/drawing/2014/main" val="20003"/>
                    </a:ext>
                  </a:extLst>
                </a:gridCol>
              </a:tblGrid>
              <a:tr h="582850">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Operador</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Descripción</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alpha val="0"/>
                        </a:srgbClr>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Ejemplo</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alpha val="0"/>
                        </a:srgbClr>
                      </a:solidFill>
                      <a:prstDash val="solid"/>
                      <a:round/>
                      <a:headEnd type="none" w="sm" len="sm"/>
                      <a:tailEnd type="none" w="sm" len="sm"/>
                    </a:lnL>
                    <a:lnR w="9525" cap="flat" cmpd="sng">
                      <a:solidFill>
                        <a:srgbClr val="DEE2E6">
                          <a:alpha val="0"/>
                        </a:srgbClr>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Salida Esperada</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alpha val="0"/>
                        </a:srgbClr>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extLst>
                  <a:ext uri="{0D108BD9-81ED-4DB2-BD59-A6C34878D82A}">
                    <a16:rowId xmlns:a16="http://schemas.microsoft.com/office/drawing/2014/main" val="10000"/>
                  </a:ext>
                </a:extLst>
              </a:tr>
              <a:tr h="850100">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in</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Devuelve True si un valor está presente en una secuencia y False si no lo está..</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lista = [1, 2, 3, 4, 5]</a:t>
                      </a:r>
                      <a:endParaRPr sz="1800" strike="noStrike">
                        <a:latin typeface="Calibri"/>
                        <a:ea typeface="Calibri"/>
                        <a:cs typeface="Calibri"/>
                        <a:sym typeface="Calibri"/>
                      </a:endParaRPr>
                    </a:p>
                    <a:p>
                      <a:pPr marL="0" marR="0" lvl="0" indent="0" algn="l" rtl="0">
                        <a:spcBef>
                          <a:spcPts val="0"/>
                        </a:spcBef>
                        <a:spcAft>
                          <a:spcPts val="0"/>
                        </a:spcAft>
                        <a:buNone/>
                      </a:pPr>
                      <a:r>
                        <a:rPr lang="es-ES" sz="1800" strike="noStrike">
                          <a:latin typeface="Calibri"/>
                          <a:ea typeface="Calibri"/>
                          <a:cs typeface="Calibri"/>
                          <a:sym typeface="Calibri"/>
                        </a:rPr>
                        <a:t>resultado = 3 in lista</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True</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886200">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not in</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Este operador devuelve True si un valor no está presente en una secuencia y False si está presente.</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cadena = "Hola, Mundo"</a:t>
                      </a:r>
                      <a:endParaRPr sz="1800" strike="noStrike">
                        <a:latin typeface="Calibri"/>
                        <a:ea typeface="Calibri"/>
                        <a:cs typeface="Calibri"/>
                        <a:sym typeface="Calibri"/>
                      </a:endParaRPr>
                    </a:p>
                    <a:p>
                      <a:pPr marL="0" marR="0" lvl="0" indent="0" algn="l" rtl="0">
                        <a:spcBef>
                          <a:spcPts val="0"/>
                        </a:spcBef>
                        <a:spcAft>
                          <a:spcPts val="0"/>
                        </a:spcAft>
                        <a:buNone/>
                      </a:pPr>
                      <a:r>
                        <a:rPr lang="es-ES" sz="1800" strike="noStrike">
                          <a:latin typeface="Calibri"/>
                          <a:ea typeface="Calibri"/>
                          <a:cs typeface="Calibri"/>
                          <a:sym typeface="Calibri"/>
                        </a:rPr>
                        <a:t>resultado = 'x' not in cadena</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True</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pic>
        <p:nvPicPr>
          <p:cNvPr id="363" name="Google Shape;363;p13"/>
          <p:cNvPicPr preferRelativeResize="0"/>
          <p:nvPr/>
        </p:nvPicPr>
        <p:blipFill rotWithShape="1">
          <a:blip r:embed="rId3">
            <a:alphaModFix/>
          </a:blip>
          <a:srcRect/>
          <a:stretch/>
        </p:blipFill>
        <p:spPr>
          <a:xfrm>
            <a:off x="10866625" y="210270"/>
            <a:ext cx="689024" cy="5512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p14"/>
          <p:cNvPicPr preferRelativeResize="0"/>
          <p:nvPr/>
        </p:nvPicPr>
        <p:blipFill rotWithShape="1">
          <a:blip r:embed="rId3">
            <a:alphaModFix/>
          </a:blip>
          <a:srcRect/>
          <a:stretch/>
        </p:blipFill>
        <p:spPr>
          <a:xfrm>
            <a:off x="-15840" y="-18000"/>
            <a:ext cx="12191400" cy="6875280"/>
          </a:xfrm>
          <a:prstGeom prst="rect">
            <a:avLst/>
          </a:prstGeom>
          <a:noFill/>
          <a:ln>
            <a:noFill/>
          </a:ln>
        </p:spPr>
      </p:pic>
      <p:sp>
        <p:nvSpPr>
          <p:cNvPr id="369" name="Google Shape;369;p14"/>
          <p:cNvSpPr/>
          <p:nvPr/>
        </p:nvSpPr>
        <p:spPr>
          <a:xfrm>
            <a:off x="1135080" y="506880"/>
            <a:ext cx="6942960" cy="993960"/>
          </a:xfrm>
          <a:prstGeom prst="rect">
            <a:avLst/>
          </a:prstGeom>
          <a:noFill/>
          <a:ln>
            <a:noFill/>
          </a:ln>
        </p:spPr>
        <p:txBody>
          <a:bodyPr spcFirstLastPara="1" wrap="square" lIns="162350" tIns="162350" rIns="162350" bIns="162350" anchor="t" anchorCtr="0">
            <a:normAutofit/>
          </a:bodyPr>
          <a:lstStyle/>
          <a:p>
            <a:pPr marL="0" marR="0" lvl="0" indent="0" algn="l" rtl="0">
              <a:lnSpc>
                <a:spcPct val="80000"/>
              </a:lnSpc>
              <a:spcBef>
                <a:spcPts val="0"/>
              </a:spcBef>
              <a:spcAft>
                <a:spcPts val="0"/>
              </a:spcAft>
              <a:buNone/>
            </a:pPr>
            <a:r>
              <a:rPr lang="es-ES" sz="4400" b="1" i="0" u="none" strike="noStrike" cap="none">
                <a:solidFill>
                  <a:srgbClr val="FFFFFF"/>
                </a:solidFill>
                <a:latin typeface="Ubuntu"/>
                <a:ea typeface="Ubuntu"/>
                <a:cs typeface="Ubuntu"/>
                <a:sym typeface="Ubuntu"/>
              </a:rPr>
              <a:t>Operadores bit a bit</a:t>
            </a:r>
            <a:endParaRPr sz="4400" b="0" i="0" u="none" strike="noStrike" cap="none">
              <a:latin typeface="Arial"/>
              <a:ea typeface="Arial"/>
              <a:cs typeface="Arial"/>
              <a:sym typeface="Arial"/>
            </a:endParaRPr>
          </a:p>
        </p:txBody>
      </p:sp>
      <p:cxnSp>
        <p:nvCxnSpPr>
          <p:cNvPr id="370" name="Google Shape;370;p14"/>
          <p:cNvCxnSpPr/>
          <p:nvPr/>
        </p:nvCxnSpPr>
        <p:spPr>
          <a:xfrm rot="10800000" flipH="1">
            <a:off x="432000" y="1279800"/>
            <a:ext cx="10489320" cy="648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15"/>
          <p:cNvSpPr/>
          <p:nvPr/>
        </p:nvSpPr>
        <p:spPr>
          <a:xfrm>
            <a:off x="9666720" y="-1014480"/>
            <a:ext cx="3263760" cy="324540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6" name="Google Shape;376;p15"/>
          <p:cNvCxnSpPr/>
          <p:nvPr/>
        </p:nvCxnSpPr>
        <p:spPr>
          <a:xfrm rot="10800000" flipH="1">
            <a:off x="449280" y="851760"/>
            <a:ext cx="11106000" cy="8640"/>
          </a:xfrm>
          <a:prstGeom prst="straightConnector1">
            <a:avLst/>
          </a:prstGeom>
          <a:noFill/>
          <a:ln w="9525" cap="flat" cmpd="sng">
            <a:solidFill>
              <a:srgbClr val="C00000"/>
            </a:solidFill>
            <a:prstDash val="solid"/>
            <a:round/>
            <a:headEnd type="none" w="sm" len="sm"/>
            <a:tailEnd type="none" w="sm" len="sm"/>
          </a:ln>
        </p:spPr>
      </p:cxnSp>
      <p:sp>
        <p:nvSpPr>
          <p:cNvPr id="377" name="Google Shape;377;p15"/>
          <p:cNvSpPr/>
          <p:nvPr/>
        </p:nvSpPr>
        <p:spPr>
          <a:xfrm>
            <a:off x="370800" y="-3"/>
            <a:ext cx="10486200" cy="699600"/>
          </a:xfrm>
          <a:prstGeom prst="rect">
            <a:avLst/>
          </a:prstGeom>
          <a:noFill/>
          <a:ln>
            <a:noFill/>
          </a:ln>
        </p:spPr>
        <p:txBody>
          <a:bodyPr spcFirstLastPara="1" wrap="square" lIns="122025" tIns="421200" rIns="122025" bIns="421200" anchor="t" anchorCtr="0">
            <a:noAutofit/>
          </a:bodyPr>
          <a:lstStyle/>
          <a:p>
            <a:pPr marL="0" marR="0" lvl="0" indent="0" algn="l" rtl="0">
              <a:lnSpc>
                <a:spcPct val="100000"/>
              </a:lnSpc>
              <a:spcBef>
                <a:spcPts val="0"/>
              </a:spcBef>
              <a:spcAft>
                <a:spcPts val="0"/>
              </a:spcAft>
              <a:buNone/>
            </a:pPr>
            <a:r>
              <a:rPr lang="es-ES" sz="2660" b="1" i="0" u="none" strike="noStrike" cap="none">
                <a:solidFill>
                  <a:srgbClr val="110741"/>
                </a:solidFill>
                <a:latin typeface="Ubuntu"/>
                <a:ea typeface="Ubuntu"/>
                <a:cs typeface="Ubuntu"/>
                <a:sym typeface="Ubuntu"/>
              </a:rPr>
              <a:t>Operadores bit a bit</a:t>
            </a:r>
            <a:endParaRPr sz="2660" b="0" i="0" u="none" strike="noStrike" cap="none">
              <a:latin typeface="Arial"/>
              <a:ea typeface="Arial"/>
              <a:cs typeface="Arial"/>
              <a:sym typeface="Arial"/>
            </a:endParaRPr>
          </a:p>
        </p:txBody>
      </p:sp>
      <p:sp>
        <p:nvSpPr>
          <p:cNvPr id="378" name="Google Shape;378;p15"/>
          <p:cNvSpPr/>
          <p:nvPr/>
        </p:nvSpPr>
        <p:spPr>
          <a:xfrm>
            <a:off x="440280" y="1134720"/>
            <a:ext cx="10888920" cy="653400"/>
          </a:xfrm>
          <a:prstGeom prst="rect">
            <a:avLst/>
          </a:prstGeom>
          <a:noFill/>
          <a:ln>
            <a:noFill/>
          </a:ln>
        </p:spPr>
        <p:txBody>
          <a:bodyPr spcFirstLastPara="1" wrap="square" lIns="90000" tIns="45000" rIns="90000" bIns="45000" anchor="t" anchorCtr="0">
            <a:noAutofit/>
          </a:bodyPr>
          <a:lstStyle/>
          <a:p>
            <a:pPr marL="0" marR="0" lvl="0" indent="0" algn="just" rtl="0">
              <a:lnSpc>
                <a:spcPct val="100000"/>
              </a:lnSpc>
              <a:spcBef>
                <a:spcPts val="0"/>
              </a:spcBef>
              <a:spcAft>
                <a:spcPts val="0"/>
              </a:spcAft>
              <a:buNone/>
            </a:pPr>
            <a:r>
              <a:rPr lang="es-ES" sz="1600" i="0" u="none" strike="noStrike" cap="none">
                <a:latin typeface="Calibri"/>
                <a:ea typeface="Calibri"/>
                <a:cs typeface="Calibri"/>
                <a:sym typeface="Calibri"/>
              </a:rPr>
              <a:t>Existe un tipo de operadores que son utilizados para realizar operaciones a nivel de bits. Estas operaciones manipulan los bits individuales de los números y son especialmente útiles cuando se trabaja con código de bajo nivel o se necesitan ciertas optimizaciones en el manejo de datos.</a:t>
            </a:r>
            <a:endParaRPr sz="1600" i="0" u="none" strike="noStrike" cap="none">
              <a:latin typeface="Calibri"/>
              <a:ea typeface="Calibri"/>
              <a:cs typeface="Calibri"/>
              <a:sym typeface="Calibri"/>
            </a:endParaRPr>
          </a:p>
          <a:p>
            <a:pPr marL="216000" marR="0" lvl="0" indent="-170279" algn="l" rtl="0">
              <a:lnSpc>
                <a:spcPct val="100000"/>
              </a:lnSpc>
              <a:spcBef>
                <a:spcPts val="0"/>
              </a:spcBef>
              <a:spcAft>
                <a:spcPts val="0"/>
              </a:spcAft>
              <a:buClr>
                <a:srgbClr val="000000"/>
              </a:buClr>
              <a:buSzPts val="720"/>
              <a:buFont typeface="Noto Sans Symbols"/>
              <a:buNone/>
            </a:pPr>
            <a:endParaRPr sz="1600" b="0" i="0" u="none" strike="noStrike" cap="none">
              <a:latin typeface="Arial"/>
              <a:ea typeface="Arial"/>
              <a:cs typeface="Arial"/>
              <a:sym typeface="Arial"/>
            </a:endParaRPr>
          </a:p>
        </p:txBody>
      </p:sp>
      <p:graphicFrame>
        <p:nvGraphicFramePr>
          <p:cNvPr id="379" name="Google Shape;379;p15"/>
          <p:cNvGraphicFramePr/>
          <p:nvPr/>
        </p:nvGraphicFramePr>
        <p:xfrm>
          <a:off x="464760" y="1974600"/>
          <a:ext cx="11565375" cy="4698900"/>
        </p:xfrm>
        <a:graphic>
          <a:graphicData uri="http://schemas.openxmlformats.org/drawingml/2006/table">
            <a:tbl>
              <a:tblPr>
                <a:noFill/>
              </a:tblPr>
              <a:tblGrid>
                <a:gridCol w="1351075">
                  <a:extLst>
                    <a:ext uri="{9D8B030D-6E8A-4147-A177-3AD203B41FA5}">
                      <a16:colId xmlns:a16="http://schemas.microsoft.com/office/drawing/2014/main" val="20000"/>
                    </a:ext>
                  </a:extLst>
                </a:gridCol>
                <a:gridCol w="2983325">
                  <a:extLst>
                    <a:ext uri="{9D8B030D-6E8A-4147-A177-3AD203B41FA5}">
                      <a16:colId xmlns:a16="http://schemas.microsoft.com/office/drawing/2014/main" val="20001"/>
                    </a:ext>
                  </a:extLst>
                </a:gridCol>
                <a:gridCol w="1183325">
                  <a:extLst>
                    <a:ext uri="{9D8B030D-6E8A-4147-A177-3AD203B41FA5}">
                      <a16:colId xmlns:a16="http://schemas.microsoft.com/office/drawing/2014/main" val="20002"/>
                    </a:ext>
                  </a:extLst>
                </a:gridCol>
                <a:gridCol w="6047650">
                  <a:extLst>
                    <a:ext uri="{9D8B030D-6E8A-4147-A177-3AD203B41FA5}">
                      <a16:colId xmlns:a16="http://schemas.microsoft.com/office/drawing/2014/main" val="20003"/>
                    </a:ext>
                  </a:extLst>
                </a:gridCol>
              </a:tblGrid>
              <a:tr h="582850">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Operador</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Descripción</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alpha val="0"/>
                        </a:srgbClr>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Ejemplo</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alpha val="0"/>
                        </a:srgbClr>
                      </a:solidFill>
                      <a:prstDash val="solid"/>
                      <a:round/>
                      <a:headEnd type="none" w="sm" len="sm"/>
                      <a:tailEnd type="none" w="sm" len="sm"/>
                    </a:lnL>
                    <a:lnR w="9525" cap="flat" cmpd="sng">
                      <a:solidFill>
                        <a:srgbClr val="DEE2E6">
                          <a:alpha val="0"/>
                        </a:srgbClr>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Salida Esperada</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alpha val="0"/>
                        </a:srgbClr>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extLst>
                  <a:ext uri="{0D108BD9-81ED-4DB2-BD59-A6C34878D82A}">
                    <a16:rowId xmlns:a16="http://schemas.microsoft.com/office/drawing/2014/main" val="10000"/>
                  </a:ext>
                </a:extLst>
              </a:tr>
              <a:tr h="543250">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&amp;</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just" rtl="0">
                        <a:spcBef>
                          <a:spcPts val="0"/>
                        </a:spcBef>
                        <a:spcAft>
                          <a:spcPts val="0"/>
                        </a:spcAft>
                        <a:buNone/>
                      </a:pPr>
                      <a:r>
                        <a:rPr lang="es-ES" sz="1600" strike="noStrike">
                          <a:latin typeface="Calibri"/>
                          <a:ea typeface="Calibri"/>
                          <a:cs typeface="Calibri"/>
                          <a:sym typeface="Calibri"/>
                        </a:rPr>
                        <a:t>AND a nivel de bits</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s-ES" sz="1600" strike="noStrike">
                          <a:latin typeface="Calibri"/>
                          <a:ea typeface="Calibri"/>
                          <a:cs typeface="Calibri"/>
                          <a:sym typeface="Calibri"/>
                        </a:rPr>
                        <a:t>w = 5</a:t>
                      </a:r>
                      <a:endParaRPr sz="1600" strike="noStrike">
                        <a:latin typeface="Calibri"/>
                        <a:ea typeface="Calibri"/>
                        <a:cs typeface="Calibri"/>
                        <a:sym typeface="Calibri"/>
                      </a:endParaRPr>
                    </a:p>
                    <a:p>
                      <a:pPr marL="0" marR="0" lvl="0" indent="0" algn="just" rtl="0">
                        <a:spcBef>
                          <a:spcPts val="0"/>
                        </a:spcBef>
                        <a:spcAft>
                          <a:spcPts val="0"/>
                        </a:spcAft>
                        <a:buNone/>
                      </a:pPr>
                      <a:r>
                        <a:rPr lang="es-ES" sz="1600" strike="noStrike">
                          <a:latin typeface="Calibri"/>
                          <a:ea typeface="Calibri"/>
                          <a:cs typeface="Calibri"/>
                          <a:sym typeface="Calibri"/>
                        </a:rPr>
                        <a:t>w = w &amp; 3</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s-ES" sz="1600" strike="noStrike">
                          <a:latin typeface="Calibri"/>
                          <a:ea typeface="Calibri"/>
                          <a:cs typeface="Calibri"/>
                          <a:sym typeface="Calibri"/>
                        </a:rPr>
                        <a:t>En binario, 5 es 101 y 3 es 011. Después de la operación AND a nivel de bits, obtenemos 001, que es 1 en decimal.</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43250">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just" rtl="0">
                        <a:spcBef>
                          <a:spcPts val="0"/>
                        </a:spcBef>
                        <a:spcAft>
                          <a:spcPts val="0"/>
                        </a:spcAft>
                        <a:buNone/>
                      </a:pPr>
                      <a:r>
                        <a:rPr lang="es-ES" sz="1600" strike="noStrike">
                          <a:latin typeface="Calibri"/>
                          <a:ea typeface="Calibri"/>
                          <a:cs typeface="Calibri"/>
                          <a:sym typeface="Calibri"/>
                        </a:rPr>
                        <a:t>OR a nivel de bits</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s-ES" sz="1600" strike="noStrike">
                          <a:latin typeface="Calibri"/>
                          <a:ea typeface="Calibri"/>
                          <a:cs typeface="Calibri"/>
                          <a:sym typeface="Calibri"/>
                        </a:rPr>
                        <a:t>x = 5</a:t>
                      </a:r>
                      <a:endParaRPr sz="1600" strike="noStrike">
                        <a:latin typeface="Calibri"/>
                        <a:ea typeface="Calibri"/>
                        <a:cs typeface="Calibri"/>
                        <a:sym typeface="Calibri"/>
                      </a:endParaRPr>
                    </a:p>
                    <a:p>
                      <a:pPr marL="0" marR="0" lvl="0" indent="0" algn="just" rtl="0">
                        <a:spcBef>
                          <a:spcPts val="0"/>
                        </a:spcBef>
                        <a:spcAft>
                          <a:spcPts val="0"/>
                        </a:spcAft>
                        <a:buNone/>
                      </a:pPr>
                      <a:r>
                        <a:rPr lang="es-ES" sz="1600" strike="noStrike">
                          <a:latin typeface="Calibri"/>
                          <a:ea typeface="Calibri"/>
                          <a:cs typeface="Calibri"/>
                          <a:sym typeface="Calibri"/>
                        </a:rPr>
                        <a:t>x = x | 3</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s-ES" sz="1600" strike="noStrike">
                          <a:latin typeface="Calibri"/>
                          <a:ea typeface="Calibri"/>
                          <a:cs typeface="Calibri"/>
                          <a:sym typeface="Calibri"/>
                        </a:rPr>
                        <a:t>En binario, 5 es 101 y 3 es 011. Después de la operación OR a nivel de bits, obtenemos 111, que es 7 en decimal.</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43250">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just" rtl="0">
                        <a:spcBef>
                          <a:spcPts val="0"/>
                        </a:spcBef>
                        <a:spcAft>
                          <a:spcPts val="0"/>
                        </a:spcAft>
                        <a:buNone/>
                      </a:pPr>
                      <a:r>
                        <a:rPr lang="es-ES" sz="1600" strike="noStrike">
                          <a:latin typeface="Calibri"/>
                          <a:ea typeface="Calibri"/>
                          <a:cs typeface="Calibri"/>
                          <a:sym typeface="Calibri"/>
                        </a:rPr>
                        <a:t>XOR a nivel de bits</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s-ES" sz="1600" strike="noStrike">
                          <a:latin typeface="Calibri"/>
                          <a:ea typeface="Calibri"/>
                          <a:cs typeface="Calibri"/>
                          <a:sym typeface="Calibri"/>
                        </a:rPr>
                        <a:t>z = 5</a:t>
                      </a:r>
                      <a:endParaRPr sz="1600" strike="noStrike">
                        <a:latin typeface="Calibri"/>
                        <a:ea typeface="Calibri"/>
                        <a:cs typeface="Calibri"/>
                        <a:sym typeface="Calibri"/>
                      </a:endParaRPr>
                    </a:p>
                    <a:p>
                      <a:pPr marL="0" marR="0" lvl="0" indent="0" algn="just" rtl="0">
                        <a:spcBef>
                          <a:spcPts val="0"/>
                        </a:spcBef>
                        <a:spcAft>
                          <a:spcPts val="0"/>
                        </a:spcAft>
                        <a:buNone/>
                      </a:pPr>
                      <a:r>
                        <a:rPr lang="es-ES" sz="1600" strike="noStrike">
                          <a:latin typeface="Calibri"/>
                          <a:ea typeface="Calibri"/>
                          <a:cs typeface="Calibri"/>
                          <a:sym typeface="Calibri"/>
                        </a:rPr>
                        <a:t>z = z ^ 3</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s-ES" sz="1600" strike="noStrike">
                          <a:latin typeface="Calibri"/>
                          <a:ea typeface="Calibri"/>
                          <a:cs typeface="Calibri"/>
                          <a:sym typeface="Calibri"/>
                        </a:rPr>
                        <a:t>En binario, 5 es 101 y 3 es 011. Después de la operación XOR a nivel de bits, obtenemos 110, que es 6 en decimal.</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543250">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&lt;&lt;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just" rtl="0">
                        <a:spcBef>
                          <a:spcPts val="0"/>
                        </a:spcBef>
                        <a:spcAft>
                          <a:spcPts val="0"/>
                        </a:spcAft>
                        <a:buNone/>
                      </a:pPr>
                      <a:r>
                        <a:rPr lang="es-ES" sz="1600" strike="noStrike">
                          <a:latin typeface="Calibri"/>
                          <a:ea typeface="Calibri"/>
                          <a:cs typeface="Calibri"/>
                          <a:sym typeface="Calibri"/>
                        </a:rPr>
                        <a:t>Desplazamiento a la izquierda</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s-ES" sz="1600" strike="noStrike">
                          <a:latin typeface="Calibri"/>
                          <a:ea typeface="Calibri"/>
                          <a:cs typeface="Calibri"/>
                          <a:sym typeface="Calibri"/>
                        </a:rPr>
                        <a:t>r = 4</a:t>
                      </a:r>
                      <a:endParaRPr sz="1600" strike="noStrike">
                        <a:latin typeface="Calibri"/>
                        <a:ea typeface="Calibri"/>
                        <a:cs typeface="Calibri"/>
                        <a:sym typeface="Calibri"/>
                      </a:endParaRPr>
                    </a:p>
                    <a:p>
                      <a:pPr marL="0" marR="0" lvl="0" indent="0" algn="just" rtl="0">
                        <a:spcBef>
                          <a:spcPts val="0"/>
                        </a:spcBef>
                        <a:spcAft>
                          <a:spcPts val="0"/>
                        </a:spcAft>
                        <a:buNone/>
                      </a:pPr>
                      <a:r>
                        <a:rPr lang="es-ES" sz="1600" strike="noStrike">
                          <a:latin typeface="Calibri"/>
                          <a:ea typeface="Calibri"/>
                          <a:cs typeface="Calibri"/>
                          <a:sym typeface="Calibri"/>
                        </a:rPr>
                        <a:t>r = r &lt;&lt; 2</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s-ES" sz="1600" strike="noStrike">
                          <a:latin typeface="Calibri"/>
                          <a:ea typeface="Calibri"/>
                          <a:cs typeface="Calibri"/>
                          <a:sym typeface="Calibri"/>
                        </a:rPr>
                        <a:t>En binario, 4 es 100. Después de desplazar a la izquierda por 2 bits, obtenemos 10000, que es 16 en decimal.</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43250">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&gt;&gt;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just" rtl="0">
                        <a:spcBef>
                          <a:spcPts val="0"/>
                        </a:spcBef>
                        <a:spcAft>
                          <a:spcPts val="0"/>
                        </a:spcAft>
                        <a:buNone/>
                      </a:pPr>
                      <a:r>
                        <a:rPr lang="es-ES" sz="1600" strike="noStrike">
                          <a:latin typeface="Calibri"/>
                          <a:ea typeface="Calibri"/>
                          <a:cs typeface="Calibri"/>
                          <a:sym typeface="Calibri"/>
                        </a:rPr>
                        <a:t>Desplazamiento a la derecha</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s-ES" sz="1600" strike="noStrike">
                          <a:latin typeface="Calibri"/>
                          <a:ea typeface="Calibri"/>
                          <a:cs typeface="Calibri"/>
                          <a:sym typeface="Calibri"/>
                        </a:rPr>
                        <a:t>s = 8</a:t>
                      </a:r>
                      <a:endParaRPr sz="1600" strike="noStrike">
                        <a:latin typeface="Calibri"/>
                        <a:ea typeface="Calibri"/>
                        <a:cs typeface="Calibri"/>
                        <a:sym typeface="Calibri"/>
                      </a:endParaRPr>
                    </a:p>
                    <a:p>
                      <a:pPr marL="0" marR="0" lvl="0" indent="0" algn="just" rtl="0">
                        <a:spcBef>
                          <a:spcPts val="0"/>
                        </a:spcBef>
                        <a:spcAft>
                          <a:spcPts val="0"/>
                        </a:spcAft>
                        <a:buNone/>
                      </a:pPr>
                      <a:r>
                        <a:rPr lang="es-ES" sz="1600" strike="noStrike">
                          <a:latin typeface="Calibri"/>
                          <a:ea typeface="Calibri"/>
                          <a:cs typeface="Calibri"/>
                          <a:sym typeface="Calibri"/>
                        </a:rPr>
                        <a:t>s = s &gt;&gt; 1</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s-ES" sz="1600" strike="noStrike">
                          <a:latin typeface="Calibri"/>
                          <a:ea typeface="Calibri"/>
                          <a:cs typeface="Calibri"/>
                          <a:sym typeface="Calibri"/>
                        </a:rPr>
                        <a:t>En binario, 8 es 1000. Después de desplazar a la derecha por 1 bit, obtenemos 100, que es 4 en decimal.</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220400">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just" rtl="0">
                        <a:spcBef>
                          <a:spcPts val="0"/>
                        </a:spcBef>
                        <a:spcAft>
                          <a:spcPts val="0"/>
                        </a:spcAft>
                        <a:buNone/>
                      </a:pPr>
                      <a:r>
                        <a:rPr lang="es-ES" sz="1600" strike="noStrike">
                          <a:latin typeface="Calibri"/>
                          <a:ea typeface="Calibri"/>
                          <a:cs typeface="Calibri"/>
                          <a:sym typeface="Calibri"/>
                        </a:rPr>
                        <a:t>NOT</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s-ES" sz="1600" strike="noStrike">
                          <a:latin typeface="Calibri"/>
                          <a:ea typeface="Calibri"/>
                          <a:cs typeface="Calibri"/>
                          <a:sym typeface="Calibri"/>
                        </a:rPr>
                        <a:t>y = 5</a:t>
                      </a:r>
                      <a:endParaRPr sz="1600" strike="noStrike">
                        <a:latin typeface="Calibri"/>
                        <a:ea typeface="Calibri"/>
                        <a:cs typeface="Calibri"/>
                        <a:sym typeface="Calibri"/>
                      </a:endParaRPr>
                    </a:p>
                    <a:p>
                      <a:pPr marL="0" marR="0" lvl="0" indent="0" algn="just" rtl="0">
                        <a:spcBef>
                          <a:spcPts val="0"/>
                        </a:spcBef>
                        <a:spcAft>
                          <a:spcPts val="0"/>
                        </a:spcAft>
                        <a:buNone/>
                      </a:pPr>
                      <a:r>
                        <a:rPr lang="es-ES" sz="1600" strike="noStrike">
                          <a:latin typeface="Calibri"/>
                          <a:ea typeface="Calibri"/>
                          <a:cs typeface="Calibri"/>
                          <a:sym typeface="Calibri"/>
                        </a:rPr>
                        <a:t>y = ~y</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None/>
                      </a:pPr>
                      <a:r>
                        <a:rPr lang="es-ES" sz="1600" strike="noStrike">
                          <a:latin typeface="Calibri"/>
                          <a:ea typeface="Calibri"/>
                          <a:cs typeface="Calibri"/>
                          <a:sym typeface="Calibri"/>
                        </a:rPr>
                        <a:t>El resultado será -6. Esto se debe a que la representación binaria de 5 es 0000 0101, y al aplicar la operación de inversión a nivel de bits, obtenemos 1111 1010 en binario, que es el equivalente a -6 en el sistema de complemento a dos.</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pic>
        <p:nvPicPr>
          <p:cNvPr id="380" name="Google Shape;380;p15"/>
          <p:cNvPicPr preferRelativeResize="0"/>
          <p:nvPr/>
        </p:nvPicPr>
        <p:blipFill rotWithShape="1">
          <a:blip r:embed="rId3">
            <a:alphaModFix/>
          </a:blip>
          <a:srcRect/>
          <a:stretch/>
        </p:blipFill>
        <p:spPr>
          <a:xfrm>
            <a:off x="10866625" y="210270"/>
            <a:ext cx="689024" cy="5512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pic>
        <p:nvPicPr>
          <p:cNvPr id="385" name="Google Shape;385;p16"/>
          <p:cNvPicPr preferRelativeResize="0"/>
          <p:nvPr/>
        </p:nvPicPr>
        <p:blipFill rotWithShape="1">
          <a:blip r:embed="rId3">
            <a:alphaModFix/>
          </a:blip>
          <a:srcRect/>
          <a:stretch/>
        </p:blipFill>
        <p:spPr>
          <a:xfrm>
            <a:off x="-15840" y="-18000"/>
            <a:ext cx="12191400" cy="6875280"/>
          </a:xfrm>
          <a:prstGeom prst="rect">
            <a:avLst/>
          </a:prstGeom>
          <a:noFill/>
          <a:ln>
            <a:noFill/>
          </a:ln>
        </p:spPr>
      </p:pic>
      <p:sp>
        <p:nvSpPr>
          <p:cNvPr id="386" name="Google Shape;386;p16"/>
          <p:cNvSpPr/>
          <p:nvPr/>
        </p:nvSpPr>
        <p:spPr>
          <a:xfrm>
            <a:off x="1135080" y="506880"/>
            <a:ext cx="7344360" cy="993960"/>
          </a:xfrm>
          <a:prstGeom prst="rect">
            <a:avLst/>
          </a:prstGeom>
          <a:noFill/>
          <a:ln>
            <a:noFill/>
          </a:ln>
        </p:spPr>
        <p:txBody>
          <a:bodyPr spcFirstLastPara="1" wrap="square" lIns="162350" tIns="162350" rIns="162350" bIns="162350" anchor="t" anchorCtr="0">
            <a:normAutofit/>
          </a:bodyPr>
          <a:lstStyle/>
          <a:p>
            <a:pPr marL="0" marR="0" lvl="0" indent="0" algn="l" rtl="0">
              <a:lnSpc>
                <a:spcPct val="80000"/>
              </a:lnSpc>
              <a:spcBef>
                <a:spcPts val="0"/>
              </a:spcBef>
              <a:spcAft>
                <a:spcPts val="0"/>
              </a:spcAft>
              <a:buNone/>
            </a:pPr>
            <a:r>
              <a:rPr lang="es-ES" sz="3432" b="1" i="0" u="none" strike="noStrike" cap="none">
                <a:solidFill>
                  <a:srgbClr val="FFFFFF"/>
                </a:solidFill>
                <a:latin typeface="Ubuntu"/>
                <a:ea typeface="Ubuntu"/>
                <a:cs typeface="Ubuntu"/>
                <a:sym typeface="Ubuntu"/>
              </a:rPr>
              <a:t>Operadores de identidad</a:t>
            </a:r>
            <a:endParaRPr sz="3432" b="0" i="0" u="none" strike="noStrike" cap="none">
              <a:latin typeface="Arial"/>
              <a:ea typeface="Arial"/>
              <a:cs typeface="Arial"/>
              <a:sym typeface="Arial"/>
            </a:endParaRPr>
          </a:p>
        </p:txBody>
      </p:sp>
      <p:cxnSp>
        <p:nvCxnSpPr>
          <p:cNvPr id="387" name="Google Shape;387;p16"/>
          <p:cNvCxnSpPr/>
          <p:nvPr/>
        </p:nvCxnSpPr>
        <p:spPr>
          <a:xfrm rot="10800000" flipH="1">
            <a:off x="432000" y="1279800"/>
            <a:ext cx="10489320" cy="648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17"/>
          <p:cNvSpPr/>
          <p:nvPr/>
        </p:nvSpPr>
        <p:spPr>
          <a:xfrm>
            <a:off x="9666720" y="-1014480"/>
            <a:ext cx="3263760" cy="3245400"/>
          </a:xfrm>
          <a:prstGeom prst="ellipse">
            <a:avLst/>
          </a:prstGeom>
          <a:solidFill>
            <a:srgbClr val="C00000">
              <a:alpha val="98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3" name="Google Shape;393;p17"/>
          <p:cNvCxnSpPr/>
          <p:nvPr/>
        </p:nvCxnSpPr>
        <p:spPr>
          <a:xfrm rot="10800000" flipH="1">
            <a:off x="449280" y="851760"/>
            <a:ext cx="11106000" cy="8640"/>
          </a:xfrm>
          <a:prstGeom prst="straightConnector1">
            <a:avLst/>
          </a:prstGeom>
          <a:noFill/>
          <a:ln w="9525" cap="flat" cmpd="sng">
            <a:solidFill>
              <a:srgbClr val="C00000"/>
            </a:solidFill>
            <a:prstDash val="solid"/>
            <a:round/>
            <a:headEnd type="none" w="sm" len="sm"/>
            <a:tailEnd type="none" w="sm" len="sm"/>
          </a:ln>
        </p:spPr>
      </p:cxnSp>
      <p:sp>
        <p:nvSpPr>
          <p:cNvPr id="394" name="Google Shape;394;p17"/>
          <p:cNvSpPr/>
          <p:nvPr/>
        </p:nvSpPr>
        <p:spPr>
          <a:xfrm>
            <a:off x="370800" y="-3"/>
            <a:ext cx="10486200" cy="699600"/>
          </a:xfrm>
          <a:prstGeom prst="rect">
            <a:avLst/>
          </a:prstGeom>
          <a:noFill/>
          <a:ln>
            <a:noFill/>
          </a:ln>
        </p:spPr>
        <p:txBody>
          <a:bodyPr spcFirstLastPara="1" wrap="square" lIns="122025" tIns="421200" rIns="122025" bIns="421200" anchor="t" anchorCtr="0">
            <a:noAutofit/>
          </a:bodyPr>
          <a:lstStyle/>
          <a:p>
            <a:pPr marL="0" marR="0" lvl="0" indent="0" algn="l" rtl="0">
              <a:lnSpc>
                <a:spcPct val="100000"/>
              </a:lnSpc>
              <a:spcBef>
                <a:spcPts val="0"/>
              </a:spcBef>
              <a:spcAft>
                <a:spcPts val="0"/>
              </a:spcAft>
              <a:buNone/>
            </a:pPr>
            <a:r>
              <a:rPr lang="es-ES" sz="2660" b="1" i="0" u="none" strike="noStrike" cap="none">
                <a:solidFill>
                  <a:srgbClr val="110741"/>
                </a:solidFill>
                <a:latin typeface="Ubuntu"/>
                <a:ea typeface="Ubuntu"/>
                <a:cs typeface="Ubuntu"/>
                <a:sym typeface="Ubuntu"/>
              </a:rPr>
              <a:t>Operadores de identidad</a:t>
            </a:r>
            <a:endParaRPr sz="2660" b="0" i="0" u="none" strike="noStrike" cap="none">
              <a:latin typeface="Arial"/>
              <a:ea typeface="Arial"/>
              <a:cs typeface="Arial"/>
              <a:sym typeface="Arial"/>
            </a:endParaRPr>
          </a:p>
        </p:txBody>
      </p:sp>
      <p:sp>
        <p:nvSpPr>
          <p:cNvPr id="395" name="Google Shape;395;p17"/>
          <p:cNvSpPr/>
          <p:nvPr/>
        </p:nvSpPr>
        <p:spPr>
          <a:xfrm>
            <a:off x="449280" y="1642320"/>
            <a:ext cx="11188800" cy="36396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7"/>
          <p:cNvSpPr txBox="1"/>
          <p:nvPr/>
        </p:nvSpPr>
        <p:spPr>
          <a:xfrm>
            <a:off x="450000" y="1075680"/>
            <a:ext cx="10967760" cy="602280"/>
          </a:xfrm>
          <a:prstGeom prst="rect">
            <a:avLst/>
          </a:prstGeom>
          <a:noFill/>
          <a:ln>
            <a:noFill/>
          </a:ln>
        </p:spPr>
        <p:txBody>
          <a:bodyPr spcFirstLastPara="1" wrap="square" lIns="90000" tIns="45000" rIns="90000" bIns="45000" anchor="t" anchorCtr="0">
            <a:noAutofit/>
          </a:bodyPr>
          <a:lstStyle/>
          <a:p>
            <a:pPr marL="0" marR="0" lvl="0" indent="0" algn="just" rtl="0">
              <a:spcBef>
                <a:spcPts val="0"/>
              </a:spcBef>
              <a:spcAft>
                <a:spcPts val="0"/>
              </a:spcAft>
              <a:buNone/>
            </a:pPr>
            <a:r>
              <a:rPr lang="es-ES" sz="1800" i="0" u="none" strike="noStrike" cap="none">
                <a:latin typeface="Calibri"/>
                <a:ea typeface="Calibri"/>
                <a:cs typeface="Calibri"/>
                <a:sym typeface="Calibri"/>
              </a:rPr>
              <a:t>Los operadores de identidad se utilizan para verificar si dos variables apuntan al mismo objeto en memoria o si un valor pertenece a una clase o tipo.</a:t>
            </a:r>
            <a:endParaRPr sz="1800" i="0" u="none" strike="noStrike" cap="none">
              <a:latin typeface="Calibri"/>
              <a:ea typeface="Calibri"/>
              <a:cs typeface="Calibri"/>
              <a:sym typeface="Calibri"/>
            </a:endParaRPr>
          </a:p>
        </p:txBody>
      </p:sp>
      <p:graphicFrame>
        <p:nvGraphicFramePr>
          <p:cNvPr id="397" name="Google Shape;397;p17"/>
          <p:cNvGraphicFramePr/>
          <p:nvPr/>
        </p:nvGraphicFramePr>
        <p:xfrm>
          <a:off x="465120" y="1974960"/>
          <a:ext cx="8208575" cy="1863030"/>
        </p:xfrm>
        <a:graphic>
          <a:graphicData uri="http://schemas.openxmlformats.org/drawingml/2006/table">
            <a:tbl>
              <a:tblPr>
                <a:noFill/>
              </a:tblPr>
              <a:tblGrid>
                <a:gridCol w="1115975">
                  <a:extLst>
                    <a:ext uri="{9D8B030D-6E8A-4147-A177-3AD203B41FA5}">
                      <a16:colId xmlns:a16="http://schemas.microsoft.com/office/drawing/2014/main" val="20000"/>
                    </a:ext>
                  </a:extLst>
                </a:gridCol>
                <a:gridCol w="1960375">
                  <a:extLst>
                    <a:ext uri="{9D8B030D-6E8A-4147-A177-3AD203B41FA5}">
                      <a16:colId xmlns:a16="http://schemas.microsoft.com/office/drawing/2014/main" val="20001"/>
                    </a:ext>
                  </a:extLst>
                </a:gridCol>
                <a:gridCol w="2452100">
                  <a:extLst>
                    <a:ext uri="{9D8B030D-6E8A-4147-A177-3AD203B41FA5}">
                      <a16:colId xmlns:a16="http://schemas.microsoft.com/office/drawing/2014/main" val="20002"/>
                    </a:ext>
                  </a:extLst>
                </a:gridCol>
                <a:gridCol w="2680125">
                  <a:extLst>
                    <a:ext uri="{9D8B030D-6E8A-4147-A177-3AD203B41FA5}">
                      <a16:colId xmlns:a16="http://schemas.microsoft.com/office/drawing/2014/main" val="20003"/>
                    </a:ext>
                  </a:extLst>
                </a:gridCol>
              </a:tblGrid>
              <a:tr h="582850">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Operador</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Descripción</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alpha val="0"/>
                        </a:srgbClr>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Ejemplo</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alpha val="0"/>
                        </a:srgbClr>
                      </a:solidFill>
                      <a:prstDash val="solid"/>
                      <a:round/>
                      <a:headEnd type="none" w="sm" len="sm"/>
                      <a:tailEnd type="none" w="sm" len="sm"/>
                    </a:lnL>
                    <a:lnR w="9525" cap="flat" cmpd="sng">
                      <a:solidFill>
                        <a:srgbClr val="DEE2E6">
                          <a:alpha val="0"/>
                        </a:srgbClr>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Salida Esperada</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alpha val="0"/>
                        </a:srgbClr>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extLst>
                  <a:ext uri="{0D108BD9-81ED-4DB2-BD59-A6C34878D82A}">
                    <a16:rowId xmlns:a16="http://schemas.microsoft.com/office/drawing/2014/main" val="10000"/>
                  </a:ext>
                </a:extLst>
              </a:tr>
              <a:tr h="543250">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is</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Clr>
                          <a:srgbClr val="000000"/>
                        </a:buClr>
                        <a:buFont typeface="Arial"/>
                        <a:buNone/>
                      </a:pPr>
                      <a:r>
                        <a:rPr lang="es-ES" sz="1800" strike="noStrike">
                          <a:latin typeface="Calibri"/>
                          <a:ea typeface="Calibri"/>
                          <a:cs typeface="Calibri"/>
                          <a:sym typeface="Calibri"/>
                        </a:rPr>
                        <a:t>Pertenencia a clase o tipo</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Clr>
                          <a:srgbClr val="000000"/>
                        </a:buClr>
                        <a:buFont typeface="Arial"/>
                        <a:buNone/>
                      </a:pPr>
                      <a:r>
                        <a:rPr lang="es-ES" sz="1800" strike="noStrike">
                          <a:latin typeface="Calibri"/>
                          <a:ea typeface="Calibri"/>
                          <a:cs typeface="Calibri"/>
                          <a:sym typeface="Calibri"/>
                        </a:rPr>
                        <a:t>X = 5</a:t>
                      </a:r>
                      <a:endParaRPr sz="1800" strike="noStrike">
                        <a:latin typeface="Calibri"/>
                        <a:ea typeface="Calibri"/>
                        <a:cs typeface="Calibri"/>
                        <a:sym typeface="Calibri"/>
                      </a:endParaRPr>
                    </a:p>
                    <a:p>
                      <a:pPr marL="0" marR="0" lvl="0" indent="0" algn="just" rtl="0">
                        <a:spcBef>
                          <a:spcPts val="0"/>
                        </a:spcBef>
                        <a:spcAft>
                          <a:spcPts val="0"/>
                        </a:spcAft>
                        <a:buClr>
                          <a:srgbClr val="000000"/>
                        </a:buClr>
                        <a:buFont typeface="Arial"/>
                        <a:buNone/>
                      </a:pPr>
                      <a:r>
                        <a:rPr lang="es-ES" sz="1800" strike="noStrike">
                          <a:latin typeface="Calibri"/>
                          <a:ea typeface="Calibri"/>
                          <a:cs typeface="Calibri"/>
                          <a:sym typeface="Calibri"/>
                        </a:rPr>
                        <a:t>type(x) is int</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Clr>
                          <a:srgbClr val="000000"/>
                        </a:buClr>
                        <a:buFont typeface="Arial"/>
                        <a:buNone/>
                      </a:pPr>
                      <a:r>
                        <a:rPr lang="es-ES" sz="1800" strike="noStrike">
                          <a:latin typeface="Calibri"/>
                          <a:ea typeface="Calibri"/>
                          <a:cs typeface="Calibri"/>
                          <a:sym typeface="Calibri"/>
                        </a:rPr>
                        <a:t>True</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43250">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is not</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Clr>
                          <a:srgbClr val="000000"/>
                        </a:buClr>
                        <a:buFont typeface="Arial"/>
                        <a:buNone/>
                      </a:pPr>
                      <a:r>
                        <a:rPr lang="es-ES" sz="1800" strike="noStrike">
                          <a:latin typeface="Calibri"/>
                          <a:ea typeface="Calibri"/>
                          <a:cs typeface="Calibri"/>
                          <a:sym typeface="Calibri"/>
                        </a:rPr>
                        <a:t>No pertenencia a clase o tipo</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just" rtl="0">
                        <a:spcBef>
                          <a:spcPts val="0"/>
                        </a:spcBef>
                        <a:spcAft>
                          <a:spcPts val="0"/>
                        </a:spcAft>
                        <a:buClr>
                          <a:srgbClr val="000000"/>
                        </a:buClr>
                        <a:buFont typeface="Arial"/>
                        <a:buNone/>
                      </a:pPr>
                      <a:r>
                        <a:rPr lang="es-ES" sz="1800" strike="noStrike">
                          <a:latin typeface="Calibri"/>
                          <a:ea typeface="Calibri"/>
                          <a:cs typeface="Calibri"/>
                          <a:sym typeface="Calibri"/>
                        </a:rPr>
                        <a:t>X = 5.3</a:t>
                      </a:r>
                      <a:endParaRPr sz="1800" strike="noStrike">
                        <a:latin typeface="Calibri"/>
                        <a:ea typeface="Calibri"/>
                        <a:cs typeface="Calibri"/>
                        <a:sym typeface="Calibri"/>
                      </a:endParaRPr>
                    </a:p>
                    <a:p>
                      <a:pPr marL="0" marR="0" lvl="0" indent="0" algn="just" rtl="0">
                        <a:spcBef>
                          <a:spcPts val="0"/>
                        </a:spcBef>
                        <a:spcAft>
                          <a:spcPts val="0"/>
                        </a:spcAft>
                        <a:buClr>
                          <a:srgbClr val="000000"/>
                        </a:buClr>
                        <a:buFont typeface="Arial"/>
                        <a:buNone/>
                      </a:pPr>
                      <a:r>
                        <a:rPr lang="es-ES" sz="1800" strike="noStrike">
                          <a:latin typeface="Calibri"/>
                          <a:ea typeface="Calibri"/>
                          <a:cs typeface="Calibri"/>
                          <a:sym typeface="Calibri"/>
                        </a:rPr>
                        <a:t>type(x) is not float</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Clr>
                          <a:srgbClr val="000000"/>
                        </a:buClr>
                        <a:buFont typeface="Arial"/>
                        <a:buNone/>
                      </a:pPr>
                      <a:r>
                        <a:rPr lang="es-ES" sz="1800" strike="noStrike">
                          <a:latin typeface="Calibri"/>
                          <a:ea typeface="Calibri"/>
                          <a:cs typeface="Calibri"/>
                          <a:sym typeface="Calibri"/>
                        </a:rPr>
                        <a:t>False</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pic>
        <p:nvPicPr>
          <p:cNvPr id="398" name="Google Shape;398;p17"/>
          <p:cNvPicPr preferRelativeResize="0"/>
          <p:nvPr/>
        </p:nvPicPr>
        <p:blipFill rotWithShape="1">
          <a:blip r:embed="rId3">
            <a:alphaModFix/>
          </a:blip>
          <a:srcRect/>
          <a:stretch/>
        </p:blipFill>
        <p:spPr>
          <a:xfrm>
            <a:off x="10866625" y="210270"/>
            <a:ext cx="689024" cy="5512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33"/>
          <p:cNvPicPr preferRelativeResize="0"/>
          <p:nvPr/>
        </p:nvPicPr>
        <p:blipFill rotWithShape="1">
          <a:blip r:embed="rId3">
            <a:alphaModFix/>
          </a:blip>
          <a:srcRect/>
          <a:stretch/>
        </p:blipFill>
        <p:spPr>
          <a:xfrm>
            <a:off x="-15840" y="-18000"/>
            <a:ext cx="12191040" cy="6874920"/>
          </a:xfrm>
          <a:prstGeom prst="rect">
            <a:avLst/>
          </a:prstGeom>
          <a:noFill/>
          <a:ln>
            <a:noFill/>
          </a:ln>
        </p:spPr>
      </p:pic>
      <p:sp>
        <p:nvSpPr>
          <p:cNvPr id="593" name="Google Shape;593;p33"/>
          <p:cNvSpPr/>
          <p:nvPr/>
        </p:nvSpPr>
        <p:spPr>
          <a:xfrm>
            <a:off x="1135080" y="506880"/>
            <a:ext cx="6942600" cy="993600"/>
          </a:xfrm>
          <a:prstGeom prst="rect">
            <a:avLst/>
          </a:prstGeom>
          <a:noFill/>
          <a:ln>
            <a:noFill/>
          </a:ln>
        </p:spPr>
        <p:txBody>
          <a:bodyPr spcFirstLastPara="1" wrap="square" lIns="162350" tIns="162350" rIns="162350" bIns="162350" anchor="t" anchorCtr="0">
            <a:normAutofit/>
          </a:bodyPr>
          <a:lstStyle/>
          <a:p>
            <a:pPr marL="0" marR="0" lvl="0" indent="0" algn="l" defTabSz="914400" rtl="0" eaLnBrk="1" fontAlgn="auto" latinLnBrk="0" hangingPunct="1">
              <a:lnSpc>
                <a:spcPct val="80000"/>
              </a:lnSpc>
              <a:spcBef>
                <a:spcPts val="0"/>
              </a:spcBef>
              <a:spcAft>
                <a:spcPts val="0"/>
              </a:spcAft>
              <a:buClr>
                <a:srgbClr val="000000"/>
              </a:buClr>
              <a:buSzTx/>
              <a:buFont typeface="Arial"/>
              <a:buNone/>
              <a:tabLst/>
              <a:defRPr/>
            </a:pPr>
            <a:r>
              <a:rPr kumimoji="0" lang="es-ES" sz="4400" b="1" i="0" u="none" strike="noStrike" kern="0" cap="none" spc="0" normalizeH="0" baseline="0" noProof="0">
                <a:ln>
                  <a:noFill/>
                </a:ln>
                <a:solidFill>
                  <a:srgbClr val="FFFFFF"/>
                </a:solidFill>
                <a:effectLst/>
                <a:uLnTx/>
                <a:uFillTx/>
                <a:latin typeface="Ubuntu"/>
                <a:ea typeface="Ubuntu"/>
                <a:cs typeface="Ubuntu"/>
                <a:sym typeface="Ubuntu"/>
              </a:rPr>
              <a:t>¡A practicar!</a:t>
            </a:r>
            <a:endParaRPr kumimoji="0" sz="4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594" name="Google Shape;594;p33"/>
          <p:cNvCxnSpPr/>
          <p:nvPr/>
        </p:nvCxnSpPr>
        <p:spPr>
          <a:xfrm rot="10800000" flipH="1">
            <a:off x="432000" y="1279800"/>
            <a:ext cx="10489680" cy="6840"/>
          </a:xfrm>
          <a:prstGeom prst="straightConnector1">
            <a:avLst/>
          </a:prstGeom>
          <a:noFill/>
          <a:ln w="9525" cap="flat" cmpd="sng">
            <a:solidFill>
              <a:srgbClr val="C00000"/>
            </a:solidFill>
            <a:prstDash val="solid"/>
            <a:round/>
            <a:headEnd type="none" w="sm" len="sm"/>
            <a:tailEnd type="none" w="sm" len="sm"/>
          </a:ln>
        </p:spPr>
      </p:cxnSp>
      <p:pic>
        <p:nvPicPr>
          <p:cNvPr id="595" name="Google Shape;595;p33"/>
          <p:cNvPicPr preferRelativeResize="0"/>
          <p:nvPr/>
        </p:nvPicPr>
        <p:blipFill rotWithShape="1">
          <a:blip r:embed="rId4">
            <a:alphaModFix/>
          </a:blip>
          <a:srcRect/>
          <a:stretch/>
        </p:blipFill>
        <p:spPr>
          <a:xfrm>
            <a:off x="2612160" y="1279800"/>
            <a:ext cx="4590720" cy="263052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897480" y="3666960"/>
            <a:ext cx="7867800" cy="1144440"/>
          </a:xfrm>
          <a:prstGeom prst="rect">
            <a:avLst/>
          </a:prstGeom>
          <a:noFill/>
          <a:ln w="0">
            <a:noFill/>
          </a:ln>
        </p:spPr>
        <p:txBody>
          <a:bodyPr lIns="0" tIns="0" rIns="0" bIns="0" anchor="t">
            <a:noAutofit/>
          </a:bodyPr>
          <a:lstStyle/>
          <a:p>
            <a:pPr indent="0">
              <a:lnSpc>
                <a:spcPct val="90000"/>
              </a:lnSpc>
              <a:buNone/>
              <a:tabLst>
                <a:tab pos="0" algn="l"/>
              </a:tabLst>
            </a:pPr>
            <a:r>
              <a:rPr lang="es-ES" sz="5200" b="0" strike="noStrike" spc="-1">
                <a:solidFill>
                  <a:srgbClr val="FFFFFF"/>
                </a:solidFill>
                <a:latin typeface="Ubuntu Medium"/>
                <a:ea typeface="Ubuntu Medium"/>
              </a:rPr>
              <a:t>FIN</a:t>
            </a:r>
            <a:endParaRPr lang="es-ES" sz="5200" b="0" strike="noStrike" spc="-1">
              <a:solidFill>
                <a:srgbClr val="FFFFFF"/>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5"/>
          <p:cNvPicPr preferRelativeResize="0"/>
          <p:nvPr/>
        </p:nvPicPr>
        <p:blipFill rotWithShape="1">
          <a:blip r:embed="rId3">
            <a:alphaModFix/>
          </a:blip>
          <a:srcRect/>
          <a:stretch/>
        </p:blipFill>
        <p:spPr>
          <a:xfrm>
            <a:off x="-15840" y="-18000"/>
            <a:ext cx="12191040" cy="6874920"/>
          </a:xfrm>
          <a:prstGeom prst="rect">
            <a:avLst/>
          </a:prstGeom>
          <a:noFill/>
          <a:ln>
            <a:noFill/>
          </a:ln>
        </p:spPr>
      </p:pic>
      <p:sp>
        <p:nvSpPr>
          <p:cNvPr id="303" name="Google Shape;303;p5"/>
          <p:cNvSpPr/>
          <p:nvPr/>
        </p:nvSpPr>
        <p:spPr>
          <a:xfrm>
            <a:off x="1135080" y="506880"/>
            <a:ext cx="6942600" cy="993600"/>
          </a:xfrm>
          <a:prstGeom prst="rect">
            <a:avLst/>
          </a:prstGeom>
          <a:noFill/>
          <a:ln>
            <a:noFill/>
          </a:ln>
        </p:spPr>
        <p:txBody>
          <a:bodyPr spcFirstLastPara="1" wrap="square" lIns="162350" tIns="162350" rIns="162350" bIns="162350" anchor="t" anchorCtr="0">
            <a:normAutofit/>
          </a:bodyPr>
          <a:lstStyle/>
          <a:p>
            <a:pPr marL="0" marR="0" lvl="0" indent="0" algn="l" defTabSz="914400" rtl="0" eaLnBrk="1" fontAlgn="auto" latinLnBrk="0" hangingPunct="1">
              <a:lnSpc>
                <a:spcPct val="80000"/>
              </a:lnSpc>
              <a:spcBef>
                <a:spcPts val="0"/>
              </a:spcBef>
              <a:spcAft>
                <a:spcPts val="0"/>
              </a:spcAft>
              <a:buClr>
                <a:srgbClr val="000000"/>
              </a:buClr>
              <a:buSzTx/>
              <a:buFont typeface="Arial"/>
              <a:buNone/>
              <a:tabLst/>
              <a:defRPr/>
            </a:pPr>
            <a:r>
              <a:rPr kumimoji="0" lang="es-ES" sz="4400" b="1" i="0" u="none" strike="noStrike" kern="0" cap="none" spc="0" normalizeH="0" baseline="0" noProof="0">
                <a:ln>
                  <a:noFill/>
                </a:ln>
                <a:solidFill>
                  <a:srgbClr val="FFFFFF"/>
                </a:solidFill>
                <a:effectLst/>
                <a:uLnTx/>
                <a:uFillTx/>
                <a:latin typeface="Ubuntu"/>
                <a:ea typeface="Ubuntu"/>
                <a:cs typeface="Ubuntu"/>
                <a:sym typeface="Ubuntu"/>
              </a:rPr>
              <a:t>Tipo booleano</a:t>
            </a:r>
            <a:endParaRPr kumimoji="0" sz="4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304" name="Google Shape;304;p5"/>
          <p:cNvCxnSpPr/>
          <p:nvPr/>
        </p:nvCxnSpPr>
        <p:spPr>
          <a:xfrm rot="10800000" flipH="1">
            <a:off x="432000" y="1279800"/>
            <a:ext cx="10489680" cy="684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6"/>
          <p:cNvSpPr/>
          <p:nvPr/>
        </p:nvSpPr>
        <p:spPr>
          <a:xfrm>
            <a:off x="9666720" y="-1014480"/>
            <a:ext cx="3263400" cy="324504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310" name="Google Shape;310;p6"/>
          <p:cNvCxnSpPr/>
          <p:nvPr/>
        </p:nvCxnSpPr>
        <p:spPr>
          <a:xfrm rot="10800000" flipH="1">
            <a:off x="449280" y="851760"/>
            <a:ext cx="11106360" cy="9000"/>
          </a:xfrm>
          <a:prstGeom prst="straightConnector1">
            <a:avLst/>
          </a:prstGeom>
          <a:noFill/>
          <a:ln w="9525" cap="flat" cmpd="sng">
            <a:solidFill>
              <a:srgbClr val="C00000"/>
            </a:solidFill>
            <a:prstDash val="solid"/>
            <a:round/>
            <a:headEnd type="none" w="sm" len="sm"/>
            <a:tailEnd type="none" w="sm" len="sm"/>
          </a:ln>
        </p:spPr>
      </p:cxnSp>
      <p:sp>
        <p:nvSpPr>
          <p:cNvPr id="311" name="Google Shape;311;p6"/>
          <p:cNvSpPr/>
          <p:nvPr/>
        </p:nvSpPr>
        <p:spPr>
          <a:xfrm>
            <a:off x="370800" y="3"/>
            <a:ext cx="10485600" cy="699000"/>
          </a:xfrm>
          <a:prstGeom prst="rect">
            <a:avLst/>
          </a:prstGeom>
          <a:noFill/>
          <a:ln>
            <a:noFill/>
          </a:ln>
        </p:spPr>
        <p:txBody>
          <a:bodyPr spcFirstLastPara="1" wrap="square" lIns="122025" tIns="420475" rIns="122025" bIns="420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Tipo booleano</a:t>
            </a:r>
            <a:endParaRPr kumimoji="0" sz="266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12" name="Google Shape;312;p6"/>
          <p:cNvSpPr/>
          <p:nvPr/>
        </p:nvSpPr>
        <p:spPr>
          <a:xfrm>
            <a:off x="449280" y="1215360"/>
            <a:ext cx="5740560" cy="4799860"/>
          </a:xfrm>
          <a:prstGeom prst="rect">
            <a:avLst/>
          </a:prstGeom>
          <a:noFill/>
          <a:ln>
            <a:noFill/>
          </a:ln>
        </p:spPr>
        <p:txBody>
          <a:bodyPr spcFirstLastPara="1" wrap="square" lIns="90000" tIns="45000" rIns="90000" bIns="450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En Python, una variable booleana es aquella que puede tener uno de dos valores: `True` (verdadero) o `False` (falso). Además, cualquier objeto o variable puede interpretarse como una variable booleana. En el contexto de las variables booleanas, sigue la lógica de que los elementos nulos o vacíos se consideran `False`, y cualquier otro valor se considera `True`.</a:t>
            </a: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Para verificar si un elemento se evalúa como `True` o `False`, puedes utilizar la función `</a:t>
            </a:r>
            <a:r>
              <a:rPr kumimoji="0" lang="es-ES" sz="1800" b="0" i="0" u="none" strike="noStrike" kern="0" cap="none" spc="0" normalizeH="0" baseline="0" noProof="0" dirty="0" err="1">
                <a:ln>
                  <a:noFill/>
                </a:ln>
                <a:solidFill>
                  <a:srgbClr val="000000"/>
                </a:solidFill>
                <a:effectLst/>
                <a:uLnTx/>
                <a:uFillTx/>
                <a:latin typeface="Calibri"/>
                <a:ea typeface="Calibri"/>
                <a:cs typeface="Calibri"/>
                <a:sym typeface="Calibri"/>
              </a:rPr>
              <a:t>bool</a:t>
            </a: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 Esta función convierte el valor a su equivalente booleano. Por ejemplo,  lo podemos ver en la imagen de la derecha.</a:t>
            </a: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Esta capacidad de manejar valores booleanos es fundamental en estructuras de control de flujo, como las instrucciones `</a:t>
            </a:r>
            <a:r>
              <a:rPr kumimoji="0" lang="es-ES" sz="1800" b="0" i="0" u="none" strike="noStrike" kern="0" cap="none" spc="0" normalizeH="0" baseline="0" noProof="0" dirty="0" err="1">
                <a:ln>
                  <a:noFill/>
                </a:ln>
                <a:solidFill>
                  <a:srgbClr val="000000"/>
                </a:solidFill>
                <a:effectLst/>
                <a:uLnTx/>
                <a:uFillTx/>
                <a:latin typeface="Calibri"/>
                <a:ea typeface="Calibri"/>
                <a:cs typeface="Calibri"/>
                <a:sym typeface="Calibri"/>
              </a:rPr>
              <a:t>if</a:t>
            </a: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 `</a:t>
            </a:r>
            <a:r>
              <a:rPr kumimoji="0" lang="es-ES" sz="1800" b="0" i="0" u="none" strike="noStrike" kern="0" cap="none" spc="0" normalizeH="0" baseline="0" noProof="0" dirty="0" err="1">
                <a:ln>
                  <a:noFill/>
                </a:ln>
                <a:solidFill>
                  <a:srgbClr val="000000"/>
                </a:solidFill>
                <a:effectLst/>
                <a:uLnTx/>
                <a:uFillTx/>
                <a:latin typeface="Calibri"/>
                <a:ea typeface="Calibri"/>
                <a:cs typeface="Calibri"/>
                <a:sym typeface="Calibri"/>
              </a:rPr>
              <a:t>while</a:t>
            </a: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 y otras, donde se toman decisiones basadas en condiciones booleanas.</a:t>
            </a: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13" name="Google Shape;313;p6"/>
          <p:cNvPicPr preferRelativeResize="0"/>
          <p:nvPr/>
        </p:nvPicPr>
        <p:blipFill rotWithShape="1">
          <a:blip r:embed="rId3">
            <a:alphaModFix/>
          </a:blip>
          <a:srcRect/>
          <a:stretch/>
        </p:blipFill>
        <p:spPr>
          <a:xfrm>
            <a:off x="6420960" y="2278080"/>
            <a:ext cx="5132520" cy="2661840"/>
          </a:xfrm>
          <a:prstGeom prst="rect">
            <a:avLst/>
          </a:prstGeom>
          <a:noFill/>
          <a:ln>
            <a:noFill/>
          </a:ln>
        </p:spPr>
      </p:pic>
      <p:pic>
        <p:nvPicPr>
          <p:cNvPr id="314" name="Google Shape;314;p6"/>
          <p:cNvPicPr preferRelativeResize="0"/>
          <p:nvPr/>
        </p:nvPicPr>
        <p:blipFill rotWithShape="1">
          <a:blip r:embed="rId4">
            <a:alphaModFix/>
          </a:blip>
          <a:srcRect/>
          <a:stretch/>
        </p:blipFill>
        <p:spPr>
          <a:xfrm>
            <a:off x="10866625" y="210270"/>
            <a:ext cx="689024" cy="5512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pic>
        <p:nvPicPr>
          <p:cNvPr id="319" name="Google Shape;319;p7"/>
          <p:cNvPicPr preferRelativeResize="0"/>
          <p:nvPr/>
        </p:nvPicPr>
        <p:blipFill rotWithShape="1">
          <a:blip r:embed="rId3">
            <a:alphaModFix/>
          </a:blip>
          <a:srcRect/>
          <a:stretch/>
        </p:blipFill>
        <p:spPr>
          <a:xfrm>
            <a:off x="-15840" y="-18000"/>
            <a:ext cx="12191040" cy="6874920"/>
          </a:xfrm>
          <a:prstGeom prst="rect">
            <a:avLst/>
          </a:prstGeom>
          <a:noFill/>
          <a:ln>
            <a:noFill/>
          </a:ln>
        </p:spPr>
      </p:pic>
      <p:sp>
        <p:nvSpPr>
          <p:cNvPr id="320" name="Google Shape;320;p7"/>
          <p:cNvSpPr/>
          <p:nvPr/>
        </p:nvSpPr>
        <p:spPr>
          <a:xfrm>
            <a:off x="1135080" y="506880"/>
            <a:ext cx="6942600" cy="993600"/>
          </a:xfrm>
          <a:prstGeom prst="rect">
            <a:avLst/>
          </a:prstGeom>
          <a:noFill/>
          <a:ln>
            <a:noFill/>
          </a:ln>
        </p:spPr>
        <p:txBody>
          <a:bodyPr spcFirstLastPara="1" wrap="square" lIns="162350" tIns="162350" rIns="162350" bIns="162350" anchor="t" anchorCtr="0">
            <a:normAutofit/>
          </a:bodyPr>
          <a:lstStyle/>
          <a:p>
            <a:pPr marL="0" marR="0" lvl="0" indent="0" algn="l" defTabSz="914400" rtl="0" eaLnBrk="1" fontAlgn="auto" latinLnBrk="0" hangingPunct="1">
              <a:lnSpc>
                <a:spcPct val="80000"/>
              </a:lnSpc>
              <a:spcBef>
                <a:spcPts val="0"/>
              </a:spcBef>
              <a:spcAft>
                <a:spcPts val="0"/>
              </a:spcAft>
              <a:buClr>
                <a:srgbClr val="000000"/>
              </a:buClr>
              <a:buSzTx/>
              <a:buFont typeface="Arial"/>
              <a:buNone/>
              <a:tabLst/>
              <a:defRPr/>
            </a:pPr>
            <a:r>
              <a:rPr kumimoji="0" lang="es-ES" sz="4400" b="1" i="0" u="none" strike="noStrike" kern="0" cap="none" spc="0" normalizeH="0" baseline="0" noProof="0">
                <a:ln>
                  <a:noFill/>
                </a:ln>
                <a:solidFill>
                  <a:srgbClr val="FFFFFF"/>
                </a:solidFill>
                <a:effectLst/>
                <a:uLnTx/>
                <a:uFillTx/>
                <a:latin typeface="Ubuntu"/>
                <a:ea typeface="Ubuntu"/>
                <a:cs typeface="Ubuntu"/>
                <a:sym typeface="Ubuntu"/>
              </a:rPr>
              <a:t>Tipo numérico</a:t>
            </a:r>
            <a:endParaRPr kumimoji="0" sz="4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321" name="Google Shape;321;p7"/>
          <p:cNvCxnSpPr/>
          <p:nvPr/>
        </p:nvCxnSpPr>
        <p:spPr>
          <a:xfrm rot="10800000" flipH="1">
            <a:off x="432000" y="1279800"/>
            <a:ext cx="10489680" cy="684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8"/>
          <p:cNvSpPr/>
          <p:nvPr/>
        </p:nvSpPr>
        <p:spPr>
          <a:xfrm>
            <a:off x="9666720" y="-1014480"/>
            <a:ext cx="3263400" cy="324504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327" name="Google Shape;327;p8"/>
          <p:cNvCxnSpPr/>
          <p:nvPr/>
        </p:nvCxnSpPr>
        <p:spPr>
          <a:xfrm rot="10800000" flipH="1">
            <a:off x="449280" y="851760"/>
            <a:ext cx="11106360" cy="9000"/>
          </a:xfrm>
          <a:prstGeom prst="straightConnector1">
            <a:avLst/>
          </a:prstGeom>
          <a:noFill/>
          <a:ln w="9525" cap="flat" cmpd="sng">
            <a:solidFill>
              <a:srgbClr val="C00000"/>
            </a:solidFill>
            <a:prstDash val="solid"/>
            <a:round/>
            <a:headEnd type="none" w="sm" len="sm"/>
            <a:tailEnd type="none" w="sm" len="sm"/>
          </a:ln>
        </p:spPr>
      </p:cxnSp>
      <p:sp>
        <p:nvSpPr>
          <p:cNvPr id="328" name="Google Shape;328;p8"/>
          <p:cNvSpPr/>
          <p:nvPr/>
        </p:nvSpPr>
        <p:spPr>
          <a:xfrm>
            <a:off x="370800" y="3"/>
            <a:ext cx="10485600" cy="699000"/>
          </a:xfrm>
          <a:prstGeom prst="rect">
            <a:avLst/>
          </a:prstGeom>
          <a:noFill/>
          <a:ln>
            <a:noFill/>
          </a:ln>
        </p:spPr>
        <p:txBody>
          <a:bodyPr spcFirstLastPara="1" wrap="square" lIns="122025" tIns="420475" rIns="122025" bIns="420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Tipo numérico</a:t>
            </a:r>
            <a:endParaRPr kumimoji="0" sz="266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29" name="Google Shape;329;p8"/>
          <p:cNvSpPr/>
          <p:nvPr/>
        </p:nvSpPr>
        <p:spPr>
          <a:xfrm>
            <a:off x="-7789320" y="1642320"/>
            <a:ext cx="27665280" cy="160992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0" name="Google Shape;330;p8"/>
          <p:cNvSpPr/>
          <p:nvPr/>
        </p:nvSpPr>
        <p:spPr>
          <a:xfrm>
            <a:off x="669960" y="1059480"/>
            <a:ext cx="11261880" cy="4223520"/>
          </a:xfrm>
          <a:prstGeom prst="rect">
            <a:avLst/>
          </a:prstGeom>
          <a:noFill/>
          <a:ln>
            <a:noFill/>
          </a:ln>
        </p:spPr>
        <p:txBody>
          <a:bodyPr spcFirstLastPara="1" wrap="square" lIns="90000" tIns="45000" rIns="90000" bIns="450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dirty="0" err="1">
                <a:ln>
                  <a:noFill/>
                </a:ln>
                <a:solidFill>
                  <a:srgbClr val="000000"/>
                </a:solidFill>
                <a:effectLst/>
                <a:uLnTx/>
                <a:uFillTx/>
                <a:latin typeface="Calibri"/>
                <a:ea typeface="Calibri"/>
                <a:cs typeface="Calibri"/>
                <a:sym typeface="Calibri"/>
              </a:rPr>
              <a:t>Integer</a:t>
            </a: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 Los números enteros son un tipo de datos que representa números sin parte fraccionaria:</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32000" marR="0" lvl="1" indent="-216000" algn="l" defTabSz="914400" rtl="0" eaLnBrk="1" fontAlgn="auto" latinLnBrk="0" hangingPunct="1">
              <a:lnSpc>
                <a:spcPct val="100000"/>
              </a:lnSpc>
              <a:spcBef>
                <a:spcPts val="0"/>
              </a:spcBef>
              <a:spcAft>
                <a:spcPts val="0"/>
              </a:spcAft>
              <a:buClr>
                <a:srgbClr val="000000"/>
              </a:buClr>
              <a:buSzPts val="810"/>
              <a:buFont typeface="Calibri"/>
              <a:buChar char="●"/>
              <a:tabLst/>
              <a:defRPr/>
            </a:pP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Decimal: Este es el formato estándar para representar números enteros. Pueden ser positivos o negativos, y el primer dígito no puede ser cero. Ejemplos: 10, -1234. </a:t>
            </a:r>
          </a:p>
          <a:p>
            <a:pPr marL="432000" marR="0" lvl="1" indent="-216000" algn="l" defTabSz="914400" rtl="0" eaLnBrk="1" fontAlgn="auto" latinLnBrk="0" hangingPunct="1">
              <a:lnSpc>
                <a:spcPct val="100000"/>
              </a:lnSpc>
              <a:spcBef>
                <a:spcPts val="0"/>
              </a:spcBef>
              <a:spcAft>
                <a:spcPts val="0"/>
              </a:spcAft>
              <a:buClr>
                <a:srgbClr val="000000"/>
              </a:buClr>
              <a:buSzPts val="810"/>
              <a:buFont typeface="Calibri"/>
              <a:buChar char="●"/>
              <a:tabLst/>
              <a:defRPr/>
            </a:pPr>
            <a:r>
              <a:rPr lang="es-ES" kern="0" dirty="0">
                <a:solidFill>
                  <a:srgbClr val="000000"/>
                </a:solidFill>
                <a:latin typeface="Calibri"/>
                <a:ea typeface="Calibri"/>
                <a:cs typeface="Calibri"/>
                <a:sym typeface="Calibri"/>
              </a:rPr>
              <a:t>S</a:t>
            </a: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e pueden utilizar guiones bajos (_) como separadores en valores numéricos para mejorar la legibilidad. Por ejemplo, 1_000_000 es más fácil de leer que 1000000</a:t>
            </a:r>
          </a:p>
          <a:p>
            <a:pPr marL="432000" marR="0" lvl="1" indent="-216000" algn="l" defTabSz="914400" rtl="0" eaLnBrk="1" fontAlgn="auto" latinLnBrk="0" hangingPunct="1">
              <a:lnSpc>
                <a:spcPct val="100000"/>
              </a:lnSpc>
              <a:spcBef>
                <a:spcPts val="0"/>
              </a:spcBef>
              <a:spcAft>
                <a:spcPts val="0"/>
              </a:spcAft>
              <a:buClr>
                <a:srgbClr val="000000"/>
              </a:buClr>
              <a:buSzPts val="810"/>
              <a:buFont typeface="Calibri"/>
              <a:buChar char="●"/>
              <a:tabLst/>
              <a:defRPr/>
            </a:pP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Binario: Se representan con dígitos binarios, que son 0 y 1. Se pueden preceder con "0B" o "0b". Ejemplo: 0b101.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32000" marR="0" lvl="1" indent="-216000" algn="l" defTabSz="914400" rtl="0" eaLnBrk="1" fontAlgn="auto" latinLnBrk="0" hangingPunct="1">
              <a:lnSpc>
                <a:spcPct val="100000"/>
              </a:lnSpc>
              <a:spcBef>
                <a:spcPts val="0"/>
              </a:spcBef>
              <a:spcAft>
                <a:spcPts val="0"/>
              </a:spcAft>
              <a:buClr>
                <a:srgbClr val="000000"/>
              </a:buClr>
              <a:buSzPts val="810"/>
              <a:buFont typeface="Calibri"/>
              <a:buChar char="●"/>
              <a:tabLst/>
              <a:defRPr/>
            </a:pP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Octal: Se representan con dígitos octales, que van del 0 al 7. Pueden ser precedidos con "0o" u "0O". Ejemplo: 0o234. </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432000" marR="0" lvl="1" indent="-216000" algn="l" defTabSz="914400" rtl="0" eaLnBrk="1" fontAlgn="auto" latinLnBrk="0" hangingPunct="1">
              <a:lnSpc>
                <a:spcPct val="100000"/>
              </a:lnSpc>
              <a:spcBef>
                <a:spcPts val="0"/>
              </a:spcBef>
              <a:spcAft>
                <a:spcPts val="0"/>
              </a:spcAft>
              <a:buClr>
                <a:srgbClr val="000000"/>
              </a:buClr>
              <a:buSzPts val="810"/>
              <a:buFont typeface="Calibri"/>
              <a:buChar char="●"/>
              <a:tabLst/>
              <a:defRPr/>
            </a:pP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Hexadecimal: Se representan con dígitos hexadecimales, que incluyen números del 0 al 9 y las letras A-F (mayúsculas o minúsculas). Pueden ser precedidos con "0x" o "0X". Ejemplo: 0xFE.</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El siguiente código devolverá el resultado “42 5 511 255”</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331" name="Google Shape;331;p8"/>
          <p:cNvPicPr preferRelativeResize="0"/>
          <p:nvPr/>
        </p:nvPicPr>
        <p:blipFill rotWithShape="1">
          <a:blip r:embed="rId3">
            <a:alphaModFix/>
          </a:blip>
          <a:srcRect/>
          <a:stretch/>
        </p:blipFill>
        <p:spPr>
          <a:xfrm>
            <a:off x="669960" y="4253790"/>
            <a:ext cx="4133520" cy="2070720"/>
          </a:xfrm>
          <a:prstGeom prst="rect">
            <a:avLst/>
          </a:prstGeom>
          <a:noFill/>
          <a:ln>
            <a:noFill/>
          </a:ln>
        </p:spPr>
      </p:pic>
      <p:pic>
        <p:nvPicPr>
          <p:cNvPr id="332" name="Google Shape;332;p8"/>
          <p:cNvPicPr preferRelativeResize="0"/>
          <p:nvPr/>
        </p:nvPicPr>
        <p:blipFill rotWithShape="1">
          <a:blip r:embed="rId4">
            <a:alphaModFix/>
          </a:blip>
          <a:srcRect/>
          <a:stretch/>
        </p:blipFill>
        <p:spPr>
          <a:xfrm>
            <a:off x="10866625" y="210270"/>
            <a:ext cx="689024" cy="551224"/>
          </a:xfrm>
          <a:prstGeom prst="rect">
            <a:avLst/>
          </a:prstGeom>
          <a:noFill/>
          <a:ln>
            <a:noFill/>
          </a:ln>
        </p:spPr>
      </p:pic>
      <p:pic>
        <p:nvPicPr>
          <p:cNvPr id="8" name="Imagen 7">
            <a:extLst>
              <a:ext uri="{FF2B5EF4-FFF2-40B4-BE49-F238E27FC236}">
                <a16:creationId xmlns:a16="http://schemas.microsoft.com/office/drawing/2014/main" id="{6550A766-08CE-F720-EDE8-DAAE63343F8A}"/>
              </a:ext>
            </a:extLst>
          </p:cNvPr>
          <p:cNvPicPr>
            <a:picLocks noChangeAspect="1"/>
          </p:cNvPicPr>
          <p:nvPr/>
        </p:nvPicPr>
        <p:blipFill>
          <a:blip r:embed="rId5"/>
          <a:stretch>
            <a:fillRect/>
          </a:stretch>
        </p:blipFill>
        <p:spPr>
          <a:xfrm>
            <a:off x="5244230" y="4247640"/>
            <a:ext cx="5338794" cy="207071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9"/>
          <p:cNvSpPr/>
          <p:nvPr/>
        </p:nvSpPr>
        <p:spPr>
          <a:xfrm>
            <a:off x="9666720" y="-1014480"/>
            <a:ext cx="3263400" cy="324504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338" name="Google Shape;338;p9"/>
          <p:cNvCxnSpPr/>
          <p:nvPr/>
        </p:nvCxnSpPr>
        <p:spPr>
          <a:xfrm rot="10800000" flipH="1">
            <a:off x="449280" y="851760"/>
            <a:ext cx="11106360" cy="9000"/>
          </a:xfrm>
          <a:prstGeom prst="straightConnector1">
            <a:avLst/>
          </a:prstGeom>
          <a:noFill/>
          <a:ln w="9525" cap="flat" cmpd="sng">
            <a:solidFill>
              <a:srgbClr val="C00000"/>
            </a:solidFill>
            <a:prstDash val="solid"/>
            <a:round/>
            <a:headEnd type="none" w="sm" len="sm"/>
            <a:tailEnd type="none" w="sm" len="sm"/>
          </a:ln>
        </p:spPr>
      </p:cxnSp>
      <p:sp>
        <p:nvSpPr>
          <p:cNvPr id="339" name="Google Shape;339;p9"/>
          <p:cNvSpPr/>
          <p:nvPr/>
        </p:nvSpPr>
        <p:spPr>
          <a:xfrm>
            <a:off x="370800" y="3"/>
            <a:ext cx="10485600" cy="699000"/>
          </a:xfrm>
          <a:prstGeom prst="rect">
            <a:avLst/>
          </a:prstGeom>
          <a:noFill/>
          <a:ln>
            <a:noFill/>
          </a:ln>
        </p:spPr>
        <p:txBody>
          <a:bodyPr spcFirstLastPara="1" wrap="square" lIns="122025" tIns="420475" rIns="122025" bIns="420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Tipo numérico</a:t>
            </a:r>
            <a:endParaRPr kumimoji="0" sz="266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40" name="Google Shape;340;p9"/>
          <p:cNvSpPr/>
          <p:nvPr/>
        </p:nvSpPr>
        <p:spPr>
          <a:xfrm>
            <a:off x="-7789320" y="1642320"/>
            <a:ext cx="27665280" cy="160992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1" name="Google Shape;341;p9"/>
          <p:cNvSpPr/>
          <p:nvPr/>
        </p:nvSpPr>
        <p:spPr>
          <a:xfrm>
            <a:off x="669960" y="1059480"/>
            <a:ext cx="11261880" cy="4223520"/>
          </a:xfrm>
          <a:prstGeom prst="rect">
            <a:avLst/>
          </a:prstGeom>
          <a:noFill/>
          <a:ln>
            <a:noFill/>
          </a:ln>
        </p:spPr>
        <p:txBody>
          <a:bodyPr spcFirstLastPara="1" wrap="square" lIns="90000" tIns="45000" rIns="90000" bIns="450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a:ln>
                  <a:noFill/>
                </a:ln>
                <a:solidFill>
                  <a:srgbClr val="000000"/>
                </a:solidFill>
                <a:effectLst/>
                <a:uLnTx/>
                <a:uFillTx/>
                <a:latin typeface="Calibri"/>
                <a:ea typeface="Calibri"/>
                <a:cs typeface="Calibri"/>
                <a:sym typeface="Calibri"/>
              </a:rPr>
              <a:t>Float</a:t>
            </a: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 Se utiliza para representar números de coma flotante, es decir, números que tienen una parte entera y una parte fraccionaria. Aquí hay algunas características clave del tipo de dato son:</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432000" marR="0" lvl="1" indent="-216000" algn="l" defTabSz="914400" rtl="0" eaLnBrk="1" fontAlgn="auto" latinLnBrk="0" hangingPunct="1">
              <a:lnSpc>
                <a:spcPct val="100000"/>
              </a:lnSpc>
              <a:spcBef>
                <a:spcPts val="0"/>
              </a:spcBef>
              <a:spcAft>
                <a:spcPts val="0"/>
              </a:spcAft>
              <a:buClr>
                <a:srgbClr val="000000"/>
              </a:buClr>
              <a:buSzPts val="810"/>
              <a:buFont typeface="Calibri"/>
              <a:buChar char="●"/>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Se pueden representar números decimales o fraccionarios.</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432000" marR="0" lvl="1" indent="-216000" algn="l" defTabSz="914400" rtl="0" eaLnBrk="1" fontAlgn="auto" latinLnBrk="0" hangingPunct="1">
              <a:lnSpc>
                <a:spcPct val="100000"/>
              </a:lnSpc>
              <a:spcBef>
                <a:spcPts val="0"/>
              </a:spcBef>
              <a:spcAft>
                <a:spcPts val="0"/>
              </a:spcAft>
              <a:buClr>
                <a:srgbClr val="000000"/>
              </a:buClr>
              <a:buSzPts val="810"/>
              <a:buFont typeface="Calibri"/>
              <a:buChar char="●"/>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Se pueden expresar utilizando la notación científica, por ejemplo:</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432000" marR="0" lvl="1" indent="-216000" algn="l" defTabSz="914400" rtl="0" eaLnBrk="1" fontAlgn="auto" latinLnBrk="0" hangingPunct="1">
              <a:lnSpc>
                <a:spcPct val="100000"/>
              </a:lnSpc>
              <a:spcBef>
                <a:spcPts val="0"/>
              </a:spcBef>
              <a:spcAft>
                <a:spcPts val="0"/>
              </a:spcAft>
              <a:buClr>
                <a:srgbClr val="000000"/>
              </a:buClr>
              <a:buSzPts val="810"/>
              <a:buFont typeface="Calibri"/>
              <a:buChar char="●"/>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El rango aproximado para el mayor y menor número real representable en valor absoluto es [1e-323, 1.7e308].</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432000" marR="0" lvl="1" indent="-216000" algn="l" defTabSz="914400" rtl="0" eaLnBrk="1" fontAlgn="auto" latinLnBrk="0" hangingPunct="1">
              <a:lnSpc>
                <a:spcPct val="100000"/>
              </a:lnSpc>
              <a:spcBef>
                <a:spcPts val="0"/>
              </a:spcBef>
              <a:spcAft>
                <a:spcPts val="0"/>
              </a:spcAft>
              <a:buClr>
                <a:srgbClr val="000000"/>
              </a:buClr>
              <a:buSzPts val="810"/>
              <a:buFont typeface="Calibri"/>
              <a:buChar char="●"/>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También puede representar valores especiales como NaN (Not a Number) e Inf (Infinito), que pueden surgir en ciertos cálculos.</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342" name="Google Shape;342;p9"/>
          <p:cNvPicPr preferRelativeResize="0"/>
          <p:nvPr/>
        </p:nvPicPr>
        <p:blipFill rotWithShape="1">
          <a:blip r:embed="rId3">
            <a:alphaModFix/>
          </a:blip>
          <a:srcRect/>
          <a:stretch/>
        </p:blipFill>
        <p:spPr>
          <a:xfrm>
            <a:off x="3718800" y="2516760"/>
            <a:ext cx="4927320" cy="1292760"/>
          </a:xfrm>
          <a:prstGeom prst="rect">
            <a:avLst/>
          </a:prstGeom>
          <a:noFill/>
          <a:ln>
            <a:noFill/>
          </a:ln>
        </p:spPr>
      </p:pic>
      <p:pic>
        <p:nvPicPr>
          <p:cNvPr id="343" name="Google Shape;343;p9"/>
          <p:cNvPicPr preferRelativeResize="0"/>
          <p:nvPr/>
        </p:nvPicPr>
        <p:blipFill rotWithShape="1">
          <a:blip r:embed="rId4">
            <a:alphaModFix/>
          </a:blip>
          <a:srcRect/>
          <a:stretch/>
        </p:blipFill>
        <p:spPr>
          <a:xfrm>
            <a:off x="10866625" y="210270"/>
            <a:ext cx="689024" cy="5512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10"/>
          <p:cNvSpPr/>
          <p:nvPr/>
        </p:nvSpPr>
        <p:spPr>
          <a:xfrm>
            <a:off x="9666720" y="-1014480"/>
            <a:ext cx="3263400" cy="324504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349" name="Google Shape;349;p10"/>
          <p:cNvCxnSpPr/>
          <p:nvPr/>
        </p:nvCxnSpPr>
        <p:spPr>
          <a:xfrm rot="10800000" flipH="1">
            <a:off x="449280" y="851760"/>
            <a:ext cx="11106360" cy="9000"/>
          </a:xfrm>
          <a:prstGeom prst="straightConnector1">
            <a:avLst/>
          </a:prstGeom>
          <a:noFill/>
          <a:ln w="9525" cap="flat" cmpd="sng">
            <a:solidFill>
              <a:srgbClr val="C00000"/>
            </a:solidFill>
            <a:prstDash val="solid"/>
            <a:round/>
            <a:headEnd type="none" w="sm" len="sm"/>
            <a:tailEnd type="none" w="sm" len="sm"/>
          </a:ln>
        </p:spPr>
      </p:cxnSp>
      <p:sp>
        <p:nvSpPr>
          <p:cNvPr id="350" name="Google Shape;350;p10"/>
          <p:cNvSpPr/>
          <p:nvPr/>
        </p:nvSpPr>
        <p:spPr>
          <a:xfrm>
            <a:off x="370800" y="4"/>
            <a:ext cx="10485600" cy="699000"/>
          </a:xfrm>
          <a:prstGeom prst="rect">
            <a:avLst/>
          </a:prstGeom>
          <a:noFill/>
          <a:ln>
            <a:noFill/>
          </a:ln>
        </p:spPr>
        <p:txBody>
          <a:bodyPr spcFirstLastPara="1" wrap="square" lIns="122025" tIns="420475" rIns="122025" bIns="420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Tipo numérico</a:t>
            </a:r>
            <a:endParaRPr kumimoji="0" sz="266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51" name="Google Shape;351;p10"/>
          <p:cNvSpPr/>
          <p:nvPr/>
        </p:nvSpPr>
        <p:spPr>
          <a:xfrm>
            <a:off x="-7789320" y="1642320"/>
            <a:ext cx="27665280" cy="160992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2" name="Google Shape;352;p10"/>
          <p:cNvSpPr/>
          <p:nvPr/>
        </p:nvSpPr>
        <p:spPr>
          <a:xfrm>
            <a:off x="669960" y="1059480"/>
            <a:ext cx="11261880" cy="4223520"/>
          </a:xfrm>
          <a:prstGeom prst="rect">
            <a:avLst/>
          </a:prstGeom>
          <a:noFill/>
          <a:ln>
            <a:noFill/>
          </a:ln>
        </p:spPr>
        <p:txBody>
          <a:bodyPr spcFirstLastPara="1" wrap="square" lIns="90000" tIns="45000" rIns="90000" bIns="450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1" i="0" u="none" strike="noStrike" kern="0" cap="none" spc="0" normalizeH="0" baseline="0" noProof="0">
                <a:ln>
                  <a:noFill/>
                </a:ln>
                <a:solidFill>
                  <a:srgbClr val="000000"/>
                </a:solidFill>
                <a:effectLst/>
                <a:uLnTx/>
                <a:uFillTx/>
                <a:latin typeface="Calibri"/>
                <a:ea typeface="Calibri"/>
                <a:cs typeface="Calibri"/>
                <a:sym typeface="Calibri"/>
              </a:rPr>
              <a:t>Complex</a:t>
            </a: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 Este tipo de dato se utiliza para representar números complejos, que constan de dos partes: una parte real y una parte imaginaria. Los números complejos en Python se representan mediante la adición de 'j' o 'J' para indicar la parte imaginaria. Un número complejo típico tiene la forma a+bj, donde a es la parte real y b es la parte imaginaria. Se puede usar tanto 'j' como 'J' para representar la unidad imaginaria. Un ejemplo de operar con números complejos es el que vemos en la siguiente imagen:</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353" name="Google Shape;353;p10"/>
          <p:cNvPicPr preferRelativeResize="0"/>
          <p:nvPr/>
        </p:nvPicPr>
        <p:blipFill rotWithShape="1">
          <a:blip r:embed="rId3">
            <a:alphaModFix/>
          </a:blip>
          <a:srcRect/>
          <a:stretch/>
        </p:blipFill>
        <p:spPr>
          <a:xfrm>
            <a:off x="4301280" y="2805840"/>
            <a:ext cx="3631680" cy="2477160"/>
          </a:xfrm>
          <a:prstGeom prst="rect">
            <a:avLst/>
          </a:prstGeom>
          <a:noFill/>
          <a:ln>
            <a:noFill/>
          </a:ln>
        </p:spPr>
      </p:pic>
      <p:sp>
        <p:nvSpPr>
          <p:cNvPr id="354" name="Google Shape;354;p10"/>
          <p:cNvSpPr/>
          <p:nvPr/>
        </p:nvSpPr>
        <p:spPr>
          <a:xfrm>
            <a:off x="658080" y="5403600"/>
            <a:ext cx="5022000" cy="601920"/>
          </a:xfrm>
          <a:prstGeom prst="rect">
            <a:avLst/>
          </a:prstGeom>
          <a:noFill/>
          <a:ln>
            <a:noFill/>
          </a:ln>
        </p:spPr>
        <p:txBody>
          <a:bodyPr spcFirstLastPara="1" wrap="square" lIns="90000" tIns="45000" rIns="90000" bIns="450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Esto devolverá como resultado lo siguiente:</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355" name="Google Shape;355;p10"/>
          <p:cNvPicPr preferRelativeResize="0"/>
          <p:nvPr/>
        </p:nvPicPr>
        <p:blipFill rotWithShape="1">
          <a:blip r:embed="rId4">
            <a:alphaModFix/>
          </a:blip>
          <a:srcRect/>
          <a:stretch/>
        </p:blipFill>
        <p:spPr>
          <a:xfrm>
            <a:off x="5339520" y="5494320"/>
            <a:ext cx="1793520" cy="618840"/>
          </a:xfrm>
          <a:prstGeom prst="rect">
            <a:avLst/>
          </a:prstGeom>
          <a:noFill/>
          <a:ln>
            <a:noFill/>
          </a:ln>
        </p:spPr>
      </p:pic>
      <p:pic>
        <p:nvPicPr>
          <p:cNvPr id="356" name="Google Shape;356;p10"/>
          <p:cNvPicPr preferRelativeResize="0"/>
          <p:nvPr/>
        </p:nvPicPr>
        <p:blipFill rotWithShape="1">
          <a:blip r:embed="rId5">
            <a:alphaModFix/>
          </a:blip>
          <a:srcRect/>
          <a:stretch/>
        </p:blipFill>
        <p:spPr>
          <a:xfrm>
            <a:off x="10866625" y="210270"/>
            <a:ext cx="689024" cy="551224"/>
          </a:xfrm>
          <a:prstGeom prst="rect">
            <a:avLst/>
          </a:prstGeom>
          <a:noFill/>
          <a:ln>
            <a:noFill/>
          </a:ln>
        </p:spPr>
      </p:pic>
    </p:spTree>
  </p:cSld>
  <p:clrMapOvr>
    <a:masterClrMapping/>
  </p:clrMapOvr>
</p:sld>
</file>

<file path=ppt/theme/theme1.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3.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TotalTime>
  <Words>2916</Words>
  <Application>Microsoft Office PowerPoint</Application>
  <PresentationFormat>Panorámica</PresentationFormat>
  <Paragraphs>404</Paragraphs>
  <Slides>36</Slides>
  <Notes>34</Notes>
  <HiddenSlides>0</HiddenSlides>
  <MMClips>0</MMClips>
  <ScaleCrop>false</ScaleCrop>
  <HeadingPairs>
    <vt:vector size="6" baseType="variant">
      <vt:variant>
        <vt:lpstr>Fuentes usadas</vt:lpstr>
      </vt:variant>
      <vt:variant>
        <vt:i4>10</vt:i4>
      </vt:variant>
      <vt:variant>
        <vt:lpstr>Tema</vt:lpstr>
      </vt:variant>
      <vt:variant>
        <vt:i4>25</vt:i4>
      </vt:variant>
      <vt:variant>
        <vt:lpstr>Títulos de diapositiva</vt:lpstr>
      </vt:variant>
      <vt:variant>
        <vt:i4>36</vt:i4>
      </vt:variant>
    </vt:vector>
  </HeadingPairs>
  <TitlesOfParts>
    <vt:vector size="71" baseType="lpstr">
      <vt:lpstr>Arial</vt:lpstr>
      <vt:lpstr>Calibri</vt:lpstr>
      <vt:lpstr>Noto Sans Symbols</vt:lpstr>
      <vt:lpstr>Roboto</vt:lpstr>
      <vt:lpstr>Symbol</vt:lpstr>
      <vt:lpstr>Times New Roman</vt:lpstr>
      <vt:lpstr>Ubuntu</vt:lpstr>
      <vt:lpstr>Ubuntu Light</vt:lpstr>
      <vt:lpstr>Ubuntu Medium</vt:lpstr>
      <vt:lpstr>Wingdings</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 de Office</vt:lpstr>
      <vt:lpstr>01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Lenguajes de Programación</dc:title>
  <dc:subject/>
  <dc:creator>Ivan Dominguez Rodriguez</dc:creator>
  <dc:description/>
  <cp:lastModifiedBy>Alejandro Vilches</cp:lastModifiedBy>
  <cp:revision>18</cp:revision>
  <dcterms:modified xsi:type="dcterms:W3CDTF">2024-06-10T07:28:06Z</dcterms:modified>
  <dc:language>es-ES</dc:language>
</cp:coreProperties>
</file>